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109" d="100"/>
          <a:sy n="109" d="100"/>
        </p:scale>
        <p:origin x="21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5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6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6273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64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0891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10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06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5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5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3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1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0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0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66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1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8D030E8-8EA3-4446-B889-29B9D32A64B8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0CC14C5-228F-4BE4-BF2B-5F6A9BD2F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668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HAVA Funding considerations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to BEAC – May 23, 2018</a:t>
            </a:r>
          </a:p>
        </p:txBody>
      </p:sp>
    </p:spTree>
    <p:extLst>
      <p:ext uri="{BB962C8B-B14F-4D97-AF65-F5344CB8AC3E}">
        <p14:creationId xmlns:p14="http://schemas.microsoft.com/office/powerpoint/2010/main" val="4258180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Considering investments in three categories</a:t>
            </a:r>
          </a:p>
          <a:p>
            <a:pPr lvl="1"/>
            <a:r>
              <a:rPr lang="en-US" dirty="0"/>
              <a:t>Technological investments directly related to elections systems</a:t>
            </a:r>
          </a:p>
          <a:p>
            <a:pPr lvl="1"/>
            <a:r>
              <a:rPr lang="en-US" dirty="0"/>
              <a:t>Technological investments complementary to elections systems</a:t>
            </a:r>
          </a:p>
          <a:p>
            <a:pPr lvl="1"/>
            <a:r>
              <a:rPr lang="en-US" dirty="0"/>
              <a:t>Services and Human Factors investments directly related</a:t>
            </a:r>
          </a:p>
        </p:txBody>
      </p:sp>
    </p:spTree>
    <p:extLst>
      <p:ext uri="{BB962C8B-B14F-4D97-AF65-F5344CB8AC3E}">
        <p14:creationId xmlns:p14="http://schemas.microsoft.com/office/powerpoint/2010/main" val="293677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Technological directly related to elections systems (examples)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Expansion of secure portal for sensitive information exchange</a:t>
            </a:r>
          </a:p>
          <a:p>
            <a:r>
              <a:rPr lang="en-US" dirty="0"/>
              <a:t>Smart, secure removable media for elections data exchanges</a:t>
            </a:r>
          </a:p>
          <a:p>
            <a:r>
              <a:rPr lang="en-US" dirty="0"/>
              <a:t>Dev team for modernization of core SCORE application</a:t>
            </a:r>
          </a:p>
          <a:p>
            <a:r>
              <a:rPr lang="en-US" dirty="0"/>
              <a:t>Improvements to risk-limiting audits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69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Technological indirectly related to elections systems (examples)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Software/Service for tracking social media and dark web for threats and indicators of compromise</a:t>
            </a:r>
          </a:p>
          <a:p>
            <a:r>
              <a:rPr lang="en-US" dirty="0"/>
              <a:t>Security automation and orchestration platform</a:t>
            </a:r>
          </a:p>
          <a:p>
            <a:r>
              <a:rPr lang="en-US" dirty="0"/>
              <a:t>Integration of white hat hacking into SDLC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90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Services and Human Factors directly related to elections systems (examples)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Table Top Exercises on incident response and preparedness</a:t>
            </a:r>
          </a:p>
          <a:p>
            <a:r>
              <a:rPr lang="en-US" dirty="0"/>
              <a:t>Emergency/Critical communications capability</a:t>
            </a:r>
          </a:p>
          <a:p>
            <a:r>
              <a:rPr lang="en-US" dirty="0"/>
              <a:t>Security audits of all elections-related systems</a:t>
            </a:r>
          </a:p>
          <a:p>
            <a:r>
              <a:rPr lang="en-US" dirty="0"/>
              <a:t>Vulnerability/Penetration tests of all elections-related systems</a:t>
            </a:r>
          </a:p>
          <a:p>
            <a:r>
              <a:rPr lang="en-US" dirty="0"/>
              <a:t>Red Team-Blue Team exercises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217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</a:t>
            </a:r>
          </a:p>
        </p:txBody>
      </p:sp>
    </p:spTree>
    <p:extLst>
      <p:ext uri="{BB962C8B-B14F-4D97-AF65-F5344CB8AC3E}">
        <p14:creationId xmlns:p14="http://schemas.microsoft.com/office/powerpoint/2010/main" val="208865926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</TotalTime>
  <Words>159</Words>
  <Application>Microsoft Macintosh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Slice</vt:lpstr>
      <vt:lpstr>HAVA Funding considerations</vt:lpstr>
      <vt:lpstr>Approach</vt:lpstr>
      <vt:lpstr>Technological directly related to elections systems (examples)</vt:lpstr>
      <vt:lpstr>Technological indirectly related to elections systems (examples)</vt:lpstr>
      <vt:lpstr>Services and Human Factors directly related to elections systems (examples)</vt:lpstr>
      <vt:lpstr>Questions/Comments</vt:lpstr>
    </vt:vector>
  </TitlesOfParts>
  <Company>CDOS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HAVA Funding considerations</dc:title>
  <dc:creator>Trevor Timmons</dc:creator>
  <cp:lastModifiedBy>Amy Grant</cp:lastModifiedBy>
  <cp:revision>3</cp:revision>
  <dcterms:created xsi:type="dcterms:W3CDTF">2018-05-23T16:12:31Z</dcterms:created>
  <dcterms:modified xsi:type="dcterms:W3CDTF">2022-03-24T19:56:48Z</dcterms:modified>
</cp:coreProperties>
</file>