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66" r:id="rId3"/>
    <p:sldId id="279" r:id="rId4"/>
    <p:sldId id="262" r:id="rId5"/>
    <p:sldId id="278" r:id="rId6"/>
    <p:sldId id="263" r:id="rId7"/>
    <p:sldId id="264" r:id="rId8"/>
    <p:sldId id="277" r:id="rId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1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1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8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B47C-4928-2A4E-854A-7F1108C3AA7B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659" y="0"/>
            <a:ext cx="9848484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2018 Unaffiliated Voter Campaign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2788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BEAC Comments: Secretary Williams</a:t>
            </a:r>
          </a:p>
          <a:p>
            <a:pPr algn="ctr"/>
            <a:r>
              <a:rPr lang="en-US" dirty="0"/>
              <a:t>May 23, 2018</a:t>
            </a:r>
          </a:p>
        </p:txBody>
      </p:sp>
    </p:spTree>
    <p:extLst>
      <p:ext uri="{BB962C8B-B14F-4D97-AF65-F5344CB8AC3E}">
        <p14:creationId xmlns:p14="http://schemas.microsoft.com/office/powerpoint/2010/main" val="57064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“</a:t>
            </a:r>
            <a:r>
              <a:rPr lang="en-US" sz="3400" dirty="0" err="1"/>
              <a:t>Uchoose</a:t>
            </a:r>
            <a:r>
              <a:rPr lang="en-US" sz="3400" dirty="0"/>
              <a:t>” Campaign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388"/>
            <a:ext cx="9144000" cy="529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400" dirty="0"/>
            </a:br>
            <a:r>
              <a:rPr lang="en-US" sz="3400" dirty="0"/>
              <a:t>“</a:t>
            </a:r>
            <a:r>
              <a:rPr lang="en-US" sz="3400" dirty="0" err="1"/>
              <a:t>Uchoose”began</a:t>
            </a:r>
            <a:r>
              <a:rPr lang="en-US" sz="3400" dirty="0"/>
              <a:t> with Awareness, directed voters to Selection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1773479"/>
            <a:ext cx="7583714" cy="46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“Uchoose”Messaging: Selection</a:t>
            </a:r>
          </a:p>
        </p:txBody>
      </p:sp>
      <p:pic>
        <p:nvPicPr>
          <p:cNvPr id="4" name="Picture 3" descr="SOS_CHOICE_U_webP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8" y="1686059"/>
            <a:ext cx="7378095" cy="46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0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“</a:t>
            </a:r>
            <a:r>
              <a:rPr lang="en-US" sz="3400" dirty="0" err="1"/>
              <a:t>Uchoose</a:t>
            </a:r>
            <a:r>
              <a:rPr lang="en-US" sz="3400" dirty="0"/>
              <a:t>” Creative Campaign</a:t>
            </a:r>
            <a:br>
              <a:rPr lang="en-US" sz="3400" dirty="0"/>
            </a:br>
            <a:r>
              <a:rPr lang="en-US" sz="3400" dirty="0"/>
              <a:t>Banner Ad:  Spoilage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" y="1556545"/>
            <a:ext cx="8902095" cy="51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8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In-Market / PR Event Launch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5A1A-832A-B64B-9110-2C3194387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82"/>
            <a:ext cx="9144000" cy="57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Influencer “Art U’s”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7E57C-F173-A749-8FFC-89817698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64" y="4854729"/>
            <a:ext cx="1782320" cy="1687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420D6-9F81-1E46-B187-816636BC6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"/>
          <a:stretch/>
        </p:blipFill>
        <p:spPr>
          <a:xfrm>
            <a:off x="20841" y="1616077"/>
            <a:ext cx="5863005" cy="3297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3EFC3-4833-F54E-B558-9FD49C772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6" y="1417638"/>
            <a:ext cx="3749485" cy="3680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19B46-812D-A94F-BF0F-B52200808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36" y="4279855"/>
            <a:ext cx="1783312" cy="16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7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1201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9597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57</Words>
  <Application>Microsoft Macintosh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“Uchoose” Campaign</vt:lpstr>
      <vt:lpstr> “Uchoose”began with Awareness, directed voters to Selection </vt:lpstr>
      <vt:lpstr>“Uchoose”Messaging: Selection</vt:lpstr>
      <vt:lpstr>“Uchoose” Creative Campaign Banner Ad:  Spoilage</vt:lpstr>
      <vt:lpstr>In-Market / PR Event Launch</vt:lpstr>
      <vt:lpstr>Influencer “Art U’s”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Unaffiliated Voter Campaign</dc:title>
  <dc:creator>Nancy O'Dorisio</dc:creator>
  <cp:lastModifiedBy>Amy Grant</cp:lastModifiedBy>
  <cp:revision>16</cp:revision>
  <cp:lastPrinted>2018-03-13T16:31:30Z</cp:lastPrinted>
  <dcterms:created xsi:type="dcterms:W3CDTF">2018-03-08T03:13:55Z</dcterms:created>
  <dcterms:modified xsi:type="dcterms:W3CDTF">2022-03-29T19:55:21Z</dcterms:modified>
</cp:coreProperties>
</file>