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71" r:id="rId4"/>
    <p:sldId id="27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2DE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784" autoAdjust="0"/>
    <p:restoredTop sz="94660"/>
  </p:normalViewPr>
  <p:slideViewPr>
    <p:cSldViewPr snapToGrid="0" showGuides="1">
      <p:cViewPr varScale="1">
        <p:scale>
          <a:sx n="128" d="100"/>
          <a:sy n="128" d="100"/>
        </p:scale>
        <p:origin x="784" y="1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A9E33-F144-42AC-8C36-1146750CE71E}" type="datetimeFigureOut">
              <a:rPr lang="en-US" smtClean="0"/>
              <a:t>3/31/22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62ABF-654D-4CDF-95A2-DD21D51D79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725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A9E33-F144-42AC-8C36-1146750CE71E}" type="datetimeFigureOut">
              <a:rPr lang="en-US" smtClean="0"/>
              <a:t>3/31/22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62ABF-654D-4CDF-95A2-DD21D51D79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057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A9E33-F144-42AC-8C36-1146750CE71E}" type="datetimeFigureOut">
              <a:rPr lang="en-US" smtClean="0"/>
              <a:t>3/31/22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62ABF-654D-4CDF-95A2-DD21D51D79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361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A9E33-F144-42AC-8C36-1146750CE71E}" type="datetimeFigureOut">
              <a:rPr lang="en-US" smtClean="0"/>
              <a:t>3/31/22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62ABF-654D-4CDF-95A2-DD21D51D79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995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A9E33-F144-42AC-8C36-1146750CE71E}" type="datetimeFigureOut">
              <a:rPr lang="en-US" smtClean="0"/>
              <a:t>3/31/22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62ABF-654D-4CDF-95A2-DD21D51D79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839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A9E33-F144-42AC-8C36-1146750CE71E}" type="datetimeFigureOut">
              <a:rPr lang="en-US" smtClean="0"/>
              <a:t>3/31/22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62ABF-654D-4CDF-95A2-DD21D51D79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331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A9E33-F144-42AC-8C36-1146750CE71E}" type="datetimeFigureOut">
              <a:rPr lang="en-US" smtClean="0"/>
              <a:t>3/31/22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62ABF-654D-4CDF-95A2-DD21D51D79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05496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A9E33-F144-42AC-8C36-1146750CE71E}" type="datetimeFigureOut">
              <a:rPr lang="en-US" smtClean="0"/>
              <a:t>3/31/22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62ABF-654D-4CDF-95A2-DD21D51D79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7739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A9E33-F144-42AC-8C36-1146750CE71E}" type="datetimeFigureOut">
              <a:rPr lang="en-US" smtClean="0"/>
              <a:t>3/31/22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62ABF-654D-4CDF-95A2-DD21D51D79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427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A9E33-F144-42AC-8C36-1146750CE71E}" type="datetimeFigureOut">
              <a:rPr lang="en-US" smtClean="0"/>
              <a:t>3/31/22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62ABF-654D-4CDF-95A2-DD21D51D79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3751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A9E33-F144-42AC-8C36-1146750CE71E}" type="datetimeFigureOut">
              <a:rPr lang="en-US" smtClean="0"/>
              <a:t>3/31/22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62ABF-654D-4CDF-95A2-DD21D51D79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740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EA9E33-F144-42AC-8C36-1146750CE71E}" type="datetimeFigureOut">
              <a:rPr lang="en-US" smtClean="0"/>
              <a:t>3/31/22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962ABF-654D-4CDF-95A2-DD21D51D79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604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rasmussenreports.com/public_content/politics/elections/election_2020/61_think_trump_should_concede_to_biden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Bottom-Line Up Front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91800" cy="4351338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A large proportion of American voters have no confidence in the integrity of the 2020 election</a:t>
            </a:r>
          </a:p>
          <a:p>
            <a:r>
              <a:rPr lang="en-US" dirty="0">
                <a:solidFill>
                  <a:srgbClr val="FFFF00"/>
                </a:solidFill>
              </a:rPr>
              <a:t>American citizens will accept a bitter loss in a fair election, but even the perception of unaddressed fraud is corrosive, dangerous, and delegitimizes our government</a:t>
            </a:r>
          </a:p>
          <a:p>
            <a:r>
              <a:rPr lang="en-US" dirty="0">
                <a:solidFill>
                  <a:srgbClr val="FFFF00"/>
                </a:solidFill>
              </a:rPr>
              <a:t>Colorado elected officials’ oaths to our Constitutions and faithful duty performance obligate thorough investigation and either repudiation or validation of election fraud and security concerns</a:t>
            </a:r>
          </a:p>
          <a:p>
            <a:pPr marL="0" indent="0">
              <a:buNone/>
            </a:pPr>
            <a:endParaRPr lang="en-US" dirty="0">
              <a:solidFill>
                <a:srgbClr val="FFFF00"/>
              </a:solidFill>
            </a:endParaRPr>
          </a:p>
          <a:p>
            <a:endParaRPr lang="en-US" dirty="0">
              <a:solidFill>
                <a:srgbClr val="FFFF00"/>
              </a:solidFill>
            </a:endParaRPr>
          </a:p>
          <a:p>
            <a:endParaRPr lang="en-US" dirty="0">
              <a:solidFill>
                <a:srgbClr val="FFFF00"/>
              </a:solidFill>
            </a:endParaRPr>
          </a:p>
          <a:p>
            <a:endParaRPr lang="en-US" dirty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en-US" sz="1800" dirty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09863" y="5761464"/>
            <a:ext cx="1335116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200" dirty="0">
              <a:solidFill>
                <a:srgbClr val="FFFF00"/>
              </a:solidFill>
            </a:endParaRPr>
          </a:p>
          <a:p>
            <a:r>
              <a:rPr lang="en-US" sz="1200" dirty="0">
                <a:solidFill>
                  <a:srgbClr val="FFFF00"/>
                </a:solidFill>
              </a:rPr>
              <a:t>1. 47% of voters believe there was significant fraud which affected the outcome of this election : </a:t>
            </a:r>
            <a:r>
              <a:rPr lang="en-US" sz="1200" dirty="0">
                <a:solidFill>
                  <a:srgbClr val="FFFF00"/>
                </a:solidFill>
                <a:hlinkClick r:id="rId2"/>
              </a:rPr>
              <a:t>https://www.rasmussenreports.com/public_content/politics/elections/election_2020/61_think_trump_should_concede_to_biden</a:t>
            </a:r>
            <a:endParaRPr lang="en-US" sz="1200" dirty="0">
              <a:solidFill>
                <a:srgbClr val="FFFF00"/>
              </a:solidFill>
            </a:endParaRPr>
          </a:p>
          <a:p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9700993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91800" cy="4351338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Facts</a:t>
            </a:r>
          </a:p>
          <a:p>
            <a:pPr lvl="1"/>
            <a:endParaRPr lang="en-US" dirty="0">
              <a:solidFill>
                <a:srgbClr val="FFFF00"/>
              </a:solidFill>
            </a:endParaRPr>
          </a:p>
          <a:p>
            <a:r>
              <a:rPr lang="en-US" dirty="0">
                <a:solidFill>
                  <a:srgbClr val="FFFF00"/>
                </a:solidFill>
              </a:rPr>
              <a:t>Questions</a:t>
            </a:r>
          </a:p>
          <a:p>
            <a:r>
              <a:rPr lang="en-US" dirty="0">
                <a:solidFill>
                  <a:srgbClr val="FFFF00"/>
                </a:solidFill>
              </a:rPr>
              <a:t>Recommendations</a:t>
            </a:r>
          </a:p>
          <a:p>
            <a:pPr marL="0" indent="0">
              <a:buNone/>
            </a:pPr>
            <a:endParaRPr lang="en-US" dirty="0">
              <a:solidFill>
                <a:srgbClr val="FFFF00"/>
              </a:solidFill>
            </a:endParaRPr>
          </a:p>
          <a:p>
            <a:endParaRPr lang="en-US" dirty="0">
              <a:solidFill>
                <a:srgbClr val="FFFF00"/>
              </a:solidFill>
            </a:endParaRPr>
          </a:p>
          <a:p>
            <a:endParaRPr lang="en-US" dirty="0">
              <a:solidFill>
                <a:srgbClr val="FFFF00"/>
              </a:solidFill>
            </a:endParaRPr>
          </a:p>
          <a:p>
            <a:endParaRPr lang="en-US" dirty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en-US" sz="1800" dirty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35520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918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>
              <a:solidFill>
                <a:srgbClr val="FFFF00"/>
              </a:solidFill>
            </a:endParaRPr>
          </a:p>
          <a:p>
            <a:endParaRPr lang="en-US" dirty="0">
              <a:solidFill>
                <a:srgbClr val="FFFF00"/>
              </a:solidFill>
            </a:endParaRPr>
          </a:p>
          <a:p>
            <a:endParaRPr lang="en-US" dirty="0">
              <a:solidFill>
                <a:srgbClr val="FFFF00"/>
              </a:solidFill>
            </a:endParaRPr>
          </a:p>
          <a:p>
            <a:endParaRPr lang="en-US" dirty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en-US" sz="1800" dirty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0942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RECOMMENDATIONS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918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>
              <a:solidFill>
                <a:srgbClr val="FFFF00"/>
              </a:solidFill>
            </a:endParaRPr>
          </a:p>
          <a:p>
            <a:endParaRPr lang="en-US" dirty="0">
              <a:solidFill>
                <a:srgbClr val="FFFF00"/>
              </a:solidFill>
            </a:endParaRPr>
          </a:p>
          <a:p>
            <a:endParaRPr lang="en-US" dirty="0">
              <a:solidFill>
                <a:srgbClr val="FFFF00"/>
              </a:solidFill>
            </a:endParaRPr>
          </a:p>
          <a:p>
            <a:endParaRPr lang="en-US" dirty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en-US" sz="1800" dirty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94498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5191</TotalTime>
  <Words>129</Words>
  <Application>Microsoft Macintosh PowerPoint</Application>
  <PresentationFormat>Widescreen</PresentationFormat>
  <Paragraphs>29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Bottom-Line Up Front</vt:lpstr>
      <vt:lpstr>Outline</vt:lpstr>
      <vt:lpstr>QUESTIONS</vt:lpstr>
      <vt:lpstr>RECOMMENDATIONS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ICE</dc:creator>
  <cp:lastModifiedBy>Amy Grant</cp:lastModifiedBy>
  <cp:revision>35</cp:revision>
  <dcterms:created xsi:type="dcterms:W3CDTF">2020-05-14T04:26:35Z</dcterms:created>
  <dcterms:modified xsi:type="dcterms:W3CDTF">2022-03-31T17:07:18Z</dcterms:modified>
</cp:coreProperties>
</file>