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9" r:id="rId4"/>
    <p:sldId id="261" r:id="rId5"/>
    <p:sldId id="264" r:id="rId6"/>
    <p:sldId id="260" r:id="rId7"/>
    <p:sldId id="258" r:id="rId8"/>
    <p:sldId id="268" r:id="rId9"/>
    <p:sldId id="265" r:id="rId10"/>
    <p:sldId id="269" r:id="rId11"/>
    <p:sldId id="270" r:id="rId12"/>
    <p:sldId id="256" r:id="rId13"/>
    <p:sldId id="271" r:id="rId14"/>
    <p:sldId id="266" r:id="rId15"/>
    <p:sldId id="267" r:id="rId16"/>
    <p:sldId id="262" r:id="rId17"/>
    <p:sldId id="263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5A6A-0A7E-4E62-9C09-59EEFF007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9E054-111A-43B3-B2D4-7F7D5155F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ED4C-C26B-421A-A07C-546848DC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5D06-F140-48BB-B7B5-1BFC1140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0952-356D-4BD5-9828-A7265F8A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A575-34D1-4FB8-B670-336A63AF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2B8E8-4D05-401D-BE90-7365E232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4C05-1C6F-4CD2-B445-99C08504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80EF-182A-4142-9325-4E886882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2C0E-755C-414F-BB94-0C6724AE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D1A15-DF8D-45B1-840A-8854F03E7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F7E61-A5D2-4BA5-892D-575A92BC3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A78B6-C59A-4C76-8423-AF114030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B2D90-7290-4607-8B6A-BECDDB9B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C230E-EE09-41E3-BC33-B7D72016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7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1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8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2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April 22,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CEA5-4341-4E03-B924-EEB94EDD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AE0D-2AF6-46B9-9D8A-7751E35D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01F4-A248-4C96-A1FF-DC9DDEF7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0417-BF7E-4FA8-B395-1394FADF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FB97E-776A-428B-9825-804DEB5D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1046-1680-4576-B437-3833646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1AFD-6CF4-4CBE-BE1E-E0499D0FE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D7C3-C086-498E-9CA6-4C9A0FF7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5258-27DB-466E-B187-70649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621F2-9ED5-4B7C-B8E0-62ECD3B0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E8F6-9D7E-4B24-90B0-C098CDFE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52C9-4ACB-4384-B336-E07404F4A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CF074-FB30-441A-A29B-7332E9497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14750-B017-4083-8C3B-08612AF3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5ACF1-EB93-484C-A8C5-6A801A1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690D8-FD52-4147-B8D9-43113367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FCAA-5941-42A0-BFA0-6E06F3C4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18E81-ACF9-4F62-A430-911B5FF89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8E28-5B92-43BC-B3B0-FC48E5D20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AE7FB-3D36-465C-83BD-5959B3E31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8AAF3-F616-4288-888F-A2DC1F631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4229A-369E-42D1-8A14-7CDBAAB2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D61E2-056C-4235-A84A-2BB55FA0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5A108-1527-4C66-8A26-82B12E7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CC4B-3503-4FF8-A9AA-AD0A2E57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0DB70-EC11-4198-A517-FAD3AD3F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9AC95-17FE-4212-8165-1321D01C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7E9B-973C-4EE4-8A4B-88536C3A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DA508-E943-4E76-8440-08FF6D9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020E8-1FB3-4E63-BF5C-368A4F27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1F4D7-03A3-4758-BA1F-FD149657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7D50-A569-43AD-9419-8289E27B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5A96-8F1C-484E-B5D1-D5A4623E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DB993-8EE5-466A-B5F5-9B7F2B09D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9471A-E1AD-4F40-9C9F-F2F696B8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46344-66BB-4C96-9D54-01A5B32C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FFBBB-3B3F-40C8-8587-A9B4364F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B161-7E82-40AD-900C-8008BFD3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D971B-2EDB-4479-92C3-8398FE084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09733-9C11-4B31-8B0C-10CE67114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06518-0BD1-495D-BB20-2D4C7673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E9C64-C0DF-4639-8B7D-AB7D9EF4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DDF63-AF01-49A4-95D8-D6D71CF6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C4639-5A44-4F55-8A48-8DA16FC0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0D8A6-145C-464B-BCD9-B0EB8F320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B61EA-0379-4A15-9DF4-C2318A368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9C62-3F9D-4EC5-87E7-94AF355ECF88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81ECA-5D56-42BA-9442-FF39E45F8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2663-AA06-4B40-9887-C537B49B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953E-7B52-4CD2-B7F8-40C3E5FA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45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37E3F-69EB-4293-9F71-4AFF3CB33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 fontScale="90000"/>
          </a:bodyPr>
          <a:lstStyle/>
          <a:p>
            <a:r>
              <a:rPr lang="en-US" sz="6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Voter Registration in Wisconsin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21D05-84C7-4307-92F9-7019A65DA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3279600"/>
            <a:ext cx="5432045" cy="23745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endParaRPr lang="en-US" sz="41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32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32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alpha val="55000"/>
                  </a:schemeClr>
                </a:solidFill>
              </a:rPr>
              <a:t>Dr Douglas G Frank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alpha val="55000"/>
                  </a:schemeClr>
                </a:solidFill>
              </a:rPr>
              <a:t>12/2/2021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chemeClr val="tx1">
                  <a:alpha val="5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inancial graphs on a dark display">
            <a:extLst>
              <a:ext uri="{FF2B5EF4-FFF2-40B4-BE49-F238E27FC236}">
                <a16:creationId xmlns:a16="http://schemas.microsoft.com/office/drawing/2014/main" id="{16FE4D6E-0982-40E5-800D-F7F47BA6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2" r="26110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6D7EF1A1-0888-4E8A-BA33-7CB017A87DA5}"/>
              </a:ext>
            </a:extLst>
          </p:cNvPr>
          <p:cNvSpPr txBox="1"/>
          <p:nvPr/>
        </p:nvSpPr>
        <p:spPr>
          <a:xfrm>
            <a:off x="448055" y="5886622"/>
            <a:ext cx="2918458" cy="1073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© 2021 Douglas G Frank,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Proprietary and confidential analysis.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Requires prior written permission for use.</a:t>
            </a:r>
          </a:p>
        </p:txBody>
      </p:sp>
    </p:spTree>
    <p:extLst>
      <p:ext uri="{BB962C8B-B14F-4D97-AF65-F5344CB8AC3E}">
        <p14:creationId xmlns:p14="http://schemas.microsoft.com/office/powerpoint/2010/main" val="9130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0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0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DF625-C090-4229-A6D8-036B4935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" y="0"/>
            <a:ext cx="110920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B3BD8-E9CC-492C-AEC1-4D3992E739DF}"/>
              </a:ext>
            </a:extLst>
          </p:cNvPr>
          <p:cNvSpPr txBox="1"/>
          <p:nvPr/>
        </p:nvSpPr>
        <p:spPr>
          <a:xfrm>
            <a:off x="6096000" y="813732"/>
            <a:ext cx="52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https://elections.wi.gov/elections-voting/statistics</a:t>
            </a:r>
          </a:p>
        </p:txBody>
      </p:sp>
    </p:spTree>
    <p:extLst>
      <p:ext uri="{BB962C8B-B14F-4D97-AF65-F5344CB8AC3E}">
        <p14:creationId xmlns:p14="http://schemas.microsoft.com/office/powerpoint/2010/main" val="4673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AE483-4DB5-4C5D-BCD1-F579B605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" y="0"/>
            <a:ext cx="121490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C75A8-99A1-4D52-89E6-9631484E8563}"/>
              </a:ext>
            </a:extLst>
          </p:cNvPr>
          <p:cNvSpPr txBox="1"/>
          <p:nvPr/>
        </p:nvSpPr>
        <p:spPr>
          <a:xfrm>
            <a:off x="6096000" y="775985"/>
            <a:ext cx="52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https://elections.wi.gov/elections-voting/statistics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C0151B-ED25-44D9-AA6A-2BBA0EFFCA86}"/>
              </a:ext>
            </a:extLst>
          </p:cNvPr>
          <p:cNvGrpSpPr/>
          <p:nvPr/>
        </p:nvGrpSpPr>
        <p:grpSpPr>
          <a:xfrm>
            <a:off x="2428568" y="960651"/>
            <a:ext cx="3728723" cy="1126567"/>
            <a:chOff x="2428568" y="960651"/>
            <a:chExt cx="3728723" cy="11265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879A3F-E40A-4BF9-BD42-70D920FF611F}"/>
                </a:ext>
              </a:extLst>
            </p:cNvPr>
            <p:cNvSpPr txBox="1"/>
            <p:nvPr/>
          </p:nvSpPr>
          <p:spPr>
            <a:xfrm>
              <a:off x="2428568" y="960651"/>
              <a:ext cx="2968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Total Population</a:t>
              </a: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B46565E-E0B0-4C0D-92FB-41859A601553}"/>
                </a:ext>
              </a:extLst>
            </p:cNvPr>
            <p:cNvSpPr/>
            <p:nvPr/>
          </p:nvSpPr>
          <p:spPr>
            <a:xfrm>
              <a:off x="4576969" y="1292796"/>
              <a:ext cx="1580322" cy="794422"/>
            </a:xfrm>
            <a:prstGeom prst="arc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DC90C-D724-41FA-BFBA-39672253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829646-D5E6-4B57-87C8-B4E2111EA1D6}"/>
              </a:ext>
            </a:extLst>
          </p:cNvPr>
          <p:cNvGrpSpPr/>
          <p:nvPr/>
        </p:nvGrpSpPr>
        <p:grpSpPr>
          <a:xfrm>
            <a:off x="2608384" y="960651"/>
            <a:ext cx="3548907" cy="1126567"/>
            <a:chOff x="2608384" y="960651"/>
            <a:chExt cx="3548907" cy="1126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AF5AD4-2832-45AF-89CC-E6C5FBC5A87B}"/>
                </a:ext>
              </a:extLst>
            </p:cNvPr>
            <p:cNvSpPr txBox="1"/>
            <p:nvPr/>
          </p:nvSpPr>
          <p:spPr>
            <a:xfrm>
              <a:off x="2608384" y="960651"/>
              <a:ext cx="2788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18+ Population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0999AFA-991D-4D66-9C80-C8FD09A8FC34}"/>
                </a:ext>
              </a:extLst>
            </p:cNvPr>
            <p:cNvSpPr/>
            <p:nvPr/>
          </p:nvSpPr>
          <p:spPr>
            <a:xfrm>
              <a:off x="4576969" y="1292796"/>
              <a:ext cx="1580322" cy="794422"/>
            </a:xfrm>
            <a:prstGeom prst="arc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24DDD-0356-4EC0-AF63-EF29C0F1C20D}"/>
              </a:ext>
            </a:extLst>
          </p:cNvPr>
          <p:cNvGrpSpPr/>
          <p:nvPr/>
        </p:nvGrpSpPr>
        <p:grpSpPr>
          <a:xfrm>
            <a:off x="3279913" y="2126975"/>
            <a:ext cx="4507907" cy="1339788"/>
            <a:chOff x="2846923" y="581549"/>
            <a:chExt cx="3546616" cy="13397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612F89-93D5-482C-82C9-4FB41B8C8E42}"/>
                </a:ext>
              </a:extLst>
            </p:cNvPr>
            <p:cNvSpPr txBox="1"/>
            <p:nvPr/>
          </p:nvSpPr>
          <p:spPr>
            <a:xfrm>
              <a:off x="2846923" y="844119"/>
              <a:ext cx="27885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</a:rPr>
                <a:t>Total Registrations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0C98EDA-6BC8-4B5E-BE84-6B0DF103F9B6}"/>
                </a:ext>
              </a:extLst>
            </p:cNvPr>
            <p:cNvSpPr/>
            <p:nvPr/>
          </p:nvSpPr>
          <p:spPr>
            <a:xfrm flipV="1">
              <a:off x="4701719" y="581549"/>
              <a:ext cx="1691820" cy="584775"/>
            </a:xfrm>
            <a:prstGeom prst="arc">
              <a:avLst>
                <a:gd name="adj1" fmla="val 16200000"/>
                <a:gd name="adj2" fmla="val 21005221"/>
              </a:avLst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2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CD512-EC71-4B88-BF4E-FC4ED2DF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" y="0"/>
            <a:ext cx="1217788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3A537C-0EC8-42A2-A58B-E51FC27786AB}"/>
              </a:ext>
            </a:extLst>
          </p:cNvPr>
          <p:cNvCxnSpPr>
            <a:cxnSpLocks/>
          </p:cNvCxnSpPr>
          <p:nvPr/>
        </p:nvCxnSpPr>
        <p:spPr>
          <a:xfrm>
            <a:off x="7652310" y="1958008"/>
            <a:ext cx="0" cy="3857751"/>
          </a:xfrm>
          <a:prstGeom prst="straightConnector1">
            <a:avLst/>
          </a:prstGeom>
          <a:ln w="730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5826A5-A9C2-4A42-A246-033BA05892D1}"/>
              </a:ext>
            </a:extLst>
          </p:cNvPr>
          <p:cNvSpPr txBox="1"/>
          <p:nvPr/>
        </p:nvSpPr>
        <p:spPr>
          <a:xfrm>
            <a:off x="6231835" y="3786808"/>
            <a:ext cx="17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25%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5162BF-0154-40E9-A464-237134855B6D}"/>
              </a:ext>
            </a:extLst>
          </p:cNvPr>
          <p:cNvCxnSpPr>
            <a:cxnSpLocks/>
          </p:cNvCxnSpPr>
          <p:nvPr/>
        </p:nvCxnSpPr>
        <p:spPr>
          <a:xfrm flipH="1">
            <a:off x="7894160" y="2248250"/>
            <a:ext cx="3959484" cy="3481431"/>
          </a:xfrm>
          <a:prstGeom prst="straightConnector1">
            <a:avLst/>
          </a:prstGeom>
          <a:ln w="381000">
            <a:solidFill>
              <a:srgbClr val="FF0000">
                <a:alpha val="15000"/>
              </a:srgb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7E47DF-F495-498B-B882-68F29CDCB5C7}"/>
              </a:ext>
            </a:extLst>
          </p:cNvPr>
          <p:cNvSpPr txBox="1"/>
          <p:nvPr/>
        </p:nvSpPr>
        <p:spPr>
          <a:xfrm>
            <a:off x="9622304" y="4472355"/>
            <a:ext cx="178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Added Back</a:t>
            </a:r>
          </a:p>
        </p:txBody>
      </p:sp>
    </p:spTree>
    <p:extLst>
      <p:ext uri="{BB962C8B-B14F-4D97-AF65-F5344CB8AC3E}">
        <p14:creationId xmlns:p14="http://schemas.microsoft.com/office/powerpoint/2010/main" val="39410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1B82E-C26B-42D8-823B-68DA4AFC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" y="0"/>
            <a:ext cx="12177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52A99C-3A96-4D96-9225-3CFB4913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49AE9-7CA9-4918-9D7F-391B862C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1C2B31"/>
      </a:dk2>
      <a:lt2>
        <a:srgbClr val="F0F3F0"/>
      </a:lt2>
      <a:accent1>
        <a:srgbClr val="D433DD"/>
      </a:accent1>
      <a:accent2>
        <a:srgbClr val="7E26CC"/>
      </a:accent2>
      <a:accent3>
        <a:srgbClr val="4733DD"/>
      </a:accent3>
      <a:accent4>
        <a:srgbClr val="2154CB"/>
      </a:accent4>
      <a:accent5>
        <a:srgbClr val="33ADDD"/>
      </a:accent5>
      <a:accent6>
        <a:srgbClr val="20C2AC"/>
      </a:accent6>
      <a:hlink>
        <a:srgbClr val="3F86BF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64</Words>
  <Application>Microsoft Macintosh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Source Sans Pro</vt:lpstr>
      <vt:lpstr>Source Sans Pro Light</vt:lpstr>
      <vt:lpstr>Office Theme</vt:lpstr>
      <vt:lpstr>ThinLineVTI</vt:lpstr>
      <vt:lpstr>Voter Registration in Wisconsin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Frank</dc:creator>
  <cp:lastModifiedBy>Amy Grant</cp:lastModifiedBy>
  <cp:revision>14</cp:revision>
  <dcterms:created xsi:type="dcterms:W3CDTF">2021-12-06T20:39:05Z</dcterms:created>
  <dcterms:modified xsi:type="dcterms:W3CDTF">2022-04-22T15:58:58Z</dcterms:modified>
</cp:coreProperties>
</file>