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15" autoAdjust="0"/>
    <p:restoredTop sz="86410" autoAdjust="0"/>
  </p:normalViewPr>
  <p:slideViewPr>
    <p:cSldViewPr snapToGrid="0">
      <p:cViewPr varScale="1">
        <p:scale>
          <a:sx n="101" d="100"/>
          <a:sy n="101" d="100"/>
        </p:scale>
        <p:origin x="216" y="1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7662-B952-45E9-94F3-69731AE9EC9A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F37BA-F63E-41D3-8255-CDBCE1AAE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9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F37BA-F63E-41D3-8255-CDBCE1AAE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913D-7A66-4B43-AAFF-DE4C31D1FA96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7427F-6C3A-4E73-AAAE-5EC0AE74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6037"/>
            <a:ext cx="12192000" cy="6125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05" y="596037"/>
            <a:ext cx="5347318" cy="2668013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328" y="4159703"/>
            <a:ext cx="4764505" cy="233811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176" y="3970421"/>
            <a:ext cx="5046823" cy="2604384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6891150" y="748942"/>
            <a:ext cx="508051" cy="2515107"/>
          </a:xfrm>
          <a:prstGeom prst="triangle">
            <a:avLst>
              <a:gd name="adj" fmla="val 0"/>
            </a:avLst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675810" y="1371600"/>
            <a:ext cx="4719542" cy="2788103"/>
          </a:xfrm>
          <a:prstGeom prst="triangl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.pptx" id="{91AD9426-02BD-453C-89D2-12340B0B5750}" vid="{FCD7F419-AF97-43E0-92BB-55E53E7F09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BLACKBLANK</Template>
  <TotalTime>16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</dc:creator>
  <cp:lastModifiedBy>Amy Grant</cp:lastModifiedBy>
  <cp:revision>1</cp:revision>
  <cp:lastPrinted>2021-05-12T19:28:50Z</cp:lastPrinted>
  <dcterms:created xsi:type="dcterms:W3CDTF">2021-05-12T19:22:23Z</dcterms:created>
  <dcterms:modified xsi:type="dcterms:W3CDTF">2022-03-31T16:56:18Z</dcterms:modified>
</cp:coreProperties>
</file>