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52" r:id="rId2"/>
    <p:sldId id="387" r:id="rId3"/>
    <p:sldId id="389" r:id="rId4"/>
    <p:sldId id="384" r:id="rId5"/>
    <p:sldId id="390" r:id="rId6"/>
    <p:sldId id="385" r:id="rId7"/>
    <p:sldId id="391" r:id="rId8"/>
    <p:sldId id="386" r:id="rId9"/>
    <p:sldId id="392" r:id="rId10"/>
    <p:sldId id="388" r:id="rId11"/>
    <p:sldId id="38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7C"/>
    <a:srgbClr val="2C7DA0"/>
    <a:srgbClr val="012A4A"/>
    <a:srgbClr val="02022C"/>
    <a:srgbClr val="DE0002"/>
    <a:srgbClr val="007CC3"/>
    <a:srgbClr val="00A2FF"/>
    <a:srgbClr val="0060A9"/>
    <a:srgbClr val="B31F30"/>
    <a:srgbClr val="070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0821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B9817-BF4D-47EF-8846-C7289ACF2281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DFF4-212B-409F-8C27-5407BEB2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0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1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I&amp;W = Indicators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DFF4-212B-409F-8C27-5407BEB2AD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8E8A-3FD6-4945-AA98-612F3B588A40}" type="datetime1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8-1ABD-4C82-B450-D456CBB3F232}" type="datetime1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3B9-911D-48AB-8696-FA79F562159A}" type="datetime1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F99C-AC95-453C-BC3E-127EE2060E10}" type="datetime1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D70-13BB-47E7-9B71-9F1553D2D5CF}" type="datetime1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DBD0-2E13-4DA2-853C-B0841C4DDD9B}" type="datetime1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76C-E133-4A90-BE44-BC3E32CA2F35}" type="datetime1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BA4-75E6-4B3A-9991-2842A90ABB61}" type="datetime1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C73C-279C-434B-9CCA-55867E8C2C1F}" type="datetime1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2903-7385-4F9A-BC01-FF3C4AC910F8}" type="datetime1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A0BF-BF59-4154-96D5-637AB9C3D80A}" type="datetime1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CF81-305C-4A35-8A35-2E1319F3C0F3}" type="datetime1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6876BB-6F82-224A-853C-E479090D7175}"/>
              </a:ext>
            </a:extLst>
          </p:cNvPr>
          <p:cNvSpPr/>
          <p:nvPr userDrawn="1"/>
        </p:nvSpPr>
        <p:spPr>
          <a:xfrm>
            <a:off x="-1" y="-15352"/>
            <a:ext cx="12192000" cy="201089"/>
          </a:xfrm>
          <a:prstGeom prst="rect">
            <a:avLst/>
          </a:prstGeom>
          <a:solidFill>
            <a:srgbClr val="2C7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FD505D-B33F-D94A-8F2F-AAE9DE8B8741}"/>
              </a:ext>
            </a:extLst>
          </p:cNvPr>
          <p:cNvSpPr/>
          <p:nvPr userDrawn="1"/>
        </p:nvSpPr>
        <p:spPr>
          <a:xfrm>
            <a:off x="-1" y="191149"/>
            <a:ext cx="12192000" cy="365125"/>
          </a:xfrm>
          <a:prstGeom prst="rect">
            <a:avLst/>
          </a:prstGeom>
          <a:solidFill>
            <a:srgbClr val="014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464" y="34858"/>
            <a:ext cx="83820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6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147405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Franklin Gothic Demi"/>
                <a:cs typeface="Calibri Light"/>
              </a:rPr>
              <a:t>COLORADO CANVASSING RESULTS</a:t>
            </a:r>
            <a:endParaRPr lang="en-US" sz="5400" dirty="0">
              <a:latin typeface="Franklin Gothic Demi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827C632-5061-4DFA-985D-8967FDC08C0B}"/>
              </a:ext>
            </a:extLst>
          </p:cNvPr>
          <p:cNvSpPr txBox="1">
            <a:spLocks/>
          </p:cNvSpPr>
          <p:nvPr/>
        </p:nvSpPr>
        <p:spPr>
          <a:xfrm>
            <a:off x="334108" y="396545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00" i="1" dirty="0">
              <a:solidFill>
                <a:schemeClr val="bg1"/>
              </a:solidFill>
              <a:latin typeface="Franklin Gothic Medium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615967-7E84-4F84-B1FE-261BEB4A26A8}"/>
              </a:ext>
            </a:extLst>
          </p:cNvPr>
          <p:cNvSpPr/>
          <p:nvPr/>
        </p:nvSpPr>
        <p:spPr>
          <a:xfrm flipV="1">
            <a:off x="444011" y="3873012"/>
            <a:ext cx="8814287" cy="36634"/>
          </a:xfrm>
          <a:prstGeom prst="rect">
            <a:avLst/>
          </a:prstGeom>
          <a:solidFill>
            <a:srgbClr val="050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DF2E568-917F-49B1-815B-F3CAE0245AC7}"/>
              </a:ext>
            </a:extLst>
          </p:cNvPr>
          <p:cNvSpPr txBox="1">
            <a:spLocks/>
          </p:cNvSpPr>
          <p:nvPr/>
        </p:nvSpPr>
        <p:spPr>
          <a:xfrm>
            <a:off x="114298" y="396691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solidFill>
                  <a:schemeClr val="bg1"/>
                </a:solidFill>
                <a:latin typeface="Franklin Gothic Medium"/>
                <a:cs typeface="Calibri"/>
              </a:rPr>
              <a:t>All political power is vested in and derived from the people; all government, of right, originates from the people, is founded upon their will only, and is instituted solely for the good of the whole.</a:t>
            </a:r>
          </a:p>
          <a:p>
            <a:pPr algn="r"/>
            <a:r>
              <a:rPr lang="en-US" sz="1700" i="1" dirty="0">
                <a:solidFill>
                  <a:schemeClr val="bg1"/>
                </a:solidFill>
                <a:latin typeface="Franklin Gothic Medium"/>
                <a:cs typeface="Calibri"/>
              </a:rPr>
              <a:t>Constitution of the State of Colorado, Article II (Bill of Rights), Section 1</a:t>
            </a:r>
          </a:p>
        </p:txBody>
      </p:sp>
    </p:spTree>
    <p:extLst>
      <p:ext uri="{BB962C8B-B14F-4D97-AF65-F5344CB8AC3E}">
        <p14:creationId xmlns:p14="http://schemas.microsoft.com/office/powerpoint/2010/main" val="255207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7626" y="620837"/>
            <a:ext cx="10840086" cy="8925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Comments and Questions from Canvassing</a:t>
            </a:r>
          </a:p>
        </p:txBody>
      </p:sp>
      <p:pic>
        <p:nvPicPr>
          <p:cNvPr id="3" name="Picture 2" descr="A picture containing text, person, person, outdoor&#10;&#10;Description automatically generated">
            <a:extLst>
              <a:ext uri="{FF2B5EF4-FFF2-40B4-BE49-F238E27FC236}">
                <a16:creationId xmlns:a16="http://schemas.microsoft.com/office/drawing/2014/main" id="{8394EF4E-02AB-425D-9CC0-C3DB8CD8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3" y="1471612"/>
            <a:ext cx="5781675" cy="3914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D2A2A-9B99-47E5-A22A-5DD2BFBB2C64}"/>
              </a:ext>
            </a:extLst>
          </p:cNvPr>
          <p:cNvSpPr txBox="1"/>
          <p:nvPr/>
        </p:nvSpPr>
        <p:spPr>
          <a:xfrm>
            <a:off x="6096000" y="1403927"/>
            <a:ext cx="6096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Colorado citizens are negatively impacted by the current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What is the point of ERIC?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Rolls don’t appear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Mail-in ballots are a major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No chain of custody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No one is watching the videos of the ballot drop boxes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GA ballot mules anyone?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Huge cost increase to counties and the state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Cost to mail out and monitor versus just having people show up with a driver’s license or another ID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Built for Integrity Solution is the only way to improve our election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7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7626" y="620837"/>
            <a:ext cx="10840086" cy="892552"/>
          </a:xfrm>
        </p:spPr>
        <p:txBody>
          <a:bodyPr>
            <a:normAutofit/>
          </a:bodyPr>
          <a:lstStyle/>
          <a:p>
            <a:r>
              <a:rPr lang="en-US" b="1" dirty="0"/>
              <a:t>Join the Cause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7" y="1627464"/>
            <a:ext cx="4821165" cy="48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Total Issues Found – All Counties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2E62C-5928-437D-89A3-39FF04ED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8897"/>
            <a:ext cx="9057143" cy="15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FBBFF8-4976-4865-A8E5-F5AA4C3CA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84981"/>
            <a:ext cx="9038095" cy="4047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09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Election Law Violation Affidavits – All Counties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605DE-BC39-44D7-B82A-5ABE476C9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1408176"/>
            <a:ext cx="10847619" cy="5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Total Issues Found – El Paso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EAA66-EE15-498E-8C81-D5601CF0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152144"/>
            <a:ext cx="9057143" cy="157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9A17B-AD97-4E90-91FE-6CDC82C4E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2788920"/>
            <a:ext cx="9038095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8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403E96-0108-4BA1-ADB2-A8B6E4E5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1408176"/>
            <a:ext cx="10847619" cy="527619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Election Law Violation Affidavits – El Paso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D72FF-0C80-460D-80AF-E80E2055335A}"/>
              </a:ext>
            </a:extLst>
          </p:cNvPr>
          <p:cNvSpPr/>
          <p:nvPr/>
        </p:nvSpPr>
        <p:spPr>
          <a:xfrm rot="19322596">
            <a:off x="3144759" y="1900391"/>
            <a:ext cx="31226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PRISTINE VOTER ROLLS</a:t>
            </a:r>
          </a:p>
        </p:txBody>
      </p:sp>
    </p:spTree>
    <p:extLst>
      <p:ext uri="{BB962C8B-B14F-4D97-AF65-F5344CB8AC3E}">
        <p14:creationId xmlns:p14="http://schemas.microsoft.com/office/powerpoint/2010/main" val="80161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Total Issues Found – Pueblo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A2523F-953E-4212-9C17-00A68B04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152144"/>
            <a:ext cx="9057143" cy="1571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19931-6859-4151-A52D-6661741B5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2788920"/>
            <a:ext cx="9038095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5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Election Law Violation Affidavits – Pueblo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FB809-195A-4D3F-A609-B154ADF1C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1408176"/>
            <a:ext cx="10847619" cy="5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Total Issues Found – Douglas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938C1-73B1-4BA3-94B8-590CB50E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152144"/>
            <a:ext cx="9057143" cy="157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1F149A-13BD-435B-918E-39641E867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2788920"/>
            <a:ext cx="9038095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0B8397B-4357-4A2B-983E-7A5266F96935}"/>
              </a:ext>
            </a:extLst>
          </p:cNvPr>
          <p:cNvSpPr txBox="1">
            <a:spLocks/>
          </p:cNvSpPr>
          <p:nvPr/>
        </p:nvSpPr>
        <p:spPr>
          <a:xfrm>
            <a:off x="736600" y="161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Election Law Violation Affidavits – Douglas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6D2E9-DEE4-48E3-837C-023AAAF1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1408176"/>
            <a:ext cx="10847619" cy="5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7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40529</TotalTime>
  <Words>273</Words>
  <Application>Microsoft Macintosh PowerPoint</Application>
  <PresentationFormat>Widescreen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Demi</vt:lpstr>
      <vt:lpstr>Franklin Gothic Medium</vt:lpstr>
      <vt:lpstr>Office Theme</vt:lpstr>
      <vt:lpstr>COLORADO CANVASSING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and Questions from Canvassing</vt:lpstr>
      <vt:lpstr>Join the Cause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</dc:creator>
  <cp:lastModifiedBy>Amy Grant</cp:lastModifiedBy>
  <cp:revision>431</cp:revision>
  <cp:lastPrinted>2021-02-26T19:54:57Z</cp:lastPrinted>
  <dcterms:created xsi:type="dcterms:W3CDTF">2020-12-15T07:33:27Z</dcterms:created>
  <dcterms:modified xsi:type="dcterms:W3CDTF">2022-04-13T19:10:42Z</dcterms:modified>
</cp:coreProperties>
</file>