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95" r:id="rId3"/>
    <p:sldId id="292" r:id="rId4"/>
    <p:sldId id="290" r:id="rId5"/>
    <p:sldId id="291" r:id="rId6"/>
    <p:sldId id="293" r:id="rId7"/>
    <p:sldId id="294" r:id="rId8"/>
    <p:sldId id="29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9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55659-30CF-4798-B2FE-5EA6BA695B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CB8135-7706-48B7-A784-65419B27EE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9D78C-3912-45FA-A73E-F9AAF28B5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5F52F-067B-476F-82E9-30F7447697E6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B3BE92-0DB8-4526-A00A-AFA775BBC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EB881-0C38-48DF-A54A-3761A56F7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0796-2252-4055-BF2C-3837C3445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370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6DE2A-9813-43F5-B698-55650D9B1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C9B10E-C680-46ED-A3F4-F8DC9F07DA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A1010-7B08-491F-99CB-B001DC09E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5F52F-067B-476F-82E9-30F7447697E6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2055EE-2098-4BDE-8328-B7BA65D19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935D87-C126-4B1E-88D8-F49B4A963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0796-2252-4055-BF2C-3837C3445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861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FE290C-2A54-456B-A13D-6D509BA6B2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5D45DB-B138-41AB-A071-C690BDD65C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87985F-DAC0-4D56-A68C-D318BD127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5F52F-067B-476F-82E9-30F7447697E6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E7B56C-56B9-481B-AD58-AC0B4C7D0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4A71C3-7FF2-47EB-9783-876D7D9F8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0796-2252-4055-BF2C-3837C3445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337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DE043-A4B4-46D7-8F78-A590873D1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94867-3D1B-43FF-AEB3-B972833D7B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142D6-F928-4727-85EC-A740E59AD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5F52F-067B-476F-82E9-30F7447697E6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9AB0A-7D11-4DEC-B492-B0ACAD347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CE7204-549B-457C-8519-92B370A85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0796-2252-4055-BF2C-3837C3445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156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912BE-FF26-46C6-AC48-C9987B9EC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A26363-D07A-452F-8B68-A8551B288D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20B75-9D59-4449-9A13-B7DE5A578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5F52F-067B-476F-82E9-30F7447697E6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DFACF-61D7-4AA7-AA94-E8B674C8C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FD87DA-CA43-4940-A03F-C8539297B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0796-2252-4055-BF2C-3837C3445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408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D2F26-4DD2-49BD-9F80-2F0693A4D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CDFAC7-EA0E-49E2-AA71-273B08B4F3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0BC8B3-B6AE-4ED0-9C60-87220C8ED0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4B3AF8-EE38-4D5B-A8CB-14216CD57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5F52F-067B-476F-82E9-30F7447697E6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601BC2-C6E2-4BF8-ACFB-3250C0039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8EDD1C-0E95-461B-9075-BCC73B4D8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0796-2252-4055-BF2C-3837C3445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726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E7256-B9BC-4F04-B246-34F377A0C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B1C25A-4248-4874-8431-3B7567B784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A26B7B-92DD-4239-BAAC-1001FA3BDD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F458F2-469D-4AAD-A77B-309E74F817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2042BE-30FB-4C61-8822-1F7C35D6AA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7883BD-A7E0-4761-AB14-52BDBE140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5F52F-067B-476F-82E9-30F7447697E6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53F6A5-67FF-4ACE-B6CC-7AED58C0F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62A7EF-E438-4ABD-B12F-0243D0B39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0796-2252-4055-BF2C-3837C3445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952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125AD-9419-481D-B148-B0F4583A8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C3A989-D8D3-42C4-B554-D6A1083E7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5F52F-067B-476F-82E9-30F7447697E6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FEDA12-B772-4EF6-9979-66D44153B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950ACE-49BB-4E56-9E1A-E0D26F1CD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0796-2252-4055-BF2C-3837C3445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782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AA8FF0-1B27-4FA7-B8C8-C0C53F6CC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5F52F-067B-476F-82E9-30F7447697E6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7EDA7C-FEE2-4682-ACFD-C347C8C4B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ABB9DE-01A0-4F55-8AB2-06743A9FE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0796-2252-4055-BF2C-3837C3445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916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45B3C-5D11-475A-A13B-AF95BF2DB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25A10-EA77-441C-96CF-588265F403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7937A5-781F-49DF-B77A-33BA1B5D90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9CD059-1F3F-412E-989C-E255CB8D9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5F52F-067B-476F-82E9-30F7447697E6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6B4D35-A15C-43F9-BC45-B6BA7C830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01AC55-5507-4776-934B-4DB943D0D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0796-2252-4055-BF2C-3837C3445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474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992A7-1A30-4216-AFBA-C73EFFC38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87212E-63BC-458C-B4FA-8692C36DEC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6BB666-2DEF-4A3D-BD9F-A2942C05D0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7FE988-4BEC-4C3A-B113-1FD6EA75E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5F52F-067B-476F-82E9-30F7447697E6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DC7D82-45B5-4A25-9252-A0F30586B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4F9E6C-96BF-46AC-BF4F-DE6AEA97E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0796-2252-4055-BF2C-3837C3445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461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E9E557-B68B-41F1-9E46-C2D2590B6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E1E56E-8E96-4E83-A6C7-44EE58A27A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AADD89-0F2A-4149-B216-E7DD46B51B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5F52F-067B-476F-82E9-30F7447697E6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AC86E8-FBF8-42CB-90AD-C3F0876180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68E09A-774E-435E-8496-953DDD365A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D0796-2252-4055-BF2C-3837C3445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137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jp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16.png"/><Relationship Id="rId3" Type="http://schemas.openxmlformats.org/officeDocument/2006/relationships/image" Target="../media/image3.jpeg"/><Relationship Id="rId7" Type="http://schemas.openxmlformats.org/officeDocument/2006/relationships/image" Target="../media/image19.png"/><Relationship Id="rId12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23.png"/><Relationship Id="rId5" Type="http://schemas.openxmlformats.org/officeDocument/2006/relationships/image" Target="../media/image13.png"/><Relationship Id="rId10" Type="http://schemas.openxmlformats.org/officeDocument/2006/relationships/image" Target="../media/image22.jpeg"/><Relationship Id="rId4" Type="http://schemas.openxmlformats.org/officeDocument/2006/relationships/image" Target="../media/image12.jpeg"/><Relationship Id="rId9" Type="http://schemas.openxmlformats.org/officeDocument/2006/relationships/image" Target="../media/image21.jpe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3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43B8DD0-FFF5-4C26-829A-1CFE8816D6BE}"/>
              </a:ext>
            </a:extLst>
          </p:cNvPr>
          <p:cNvSpPr txBox="1"/>
          <p:nvPr/>
        </p:nvSpPr>
        <p:spPr>
          <a:xfrm>
            <a:off x="335016" y="414863"/>
            <a:ext cx="70217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Ballot 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Control 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Number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B6B4381-BC76-43FD-AE12-26A546F1F716}"/>
              </a:ext>
            </a:extLst>
          </p:cNvPr>
          <p:cNvSpPr txBox="1"/>
          <p:nvPr/>
        </p:nvSpPr>
        <p:spPr>
          <a:xfrm>
            <a:off x="11582775" y="6458390"/>
            <a:ext cx="389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BC50C140-64BD-4C89-96D0-9E24575B960E}"/>
              </a:ext>
            </a:extLst>
          </p:cNvPr>
          <p:cNvSpPr txBox="1"/>
          <p:nvPr/>
        </p:nvSpPr>
        <p:spPr>
          <a:xfrm>
            <a:off x="8656848" y="460025"/>
            <a:ext cx="30498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Format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" name="Picture 101">
            <a:extLst>
              <a:ext uri="{FF2B5EF4-FFF2-40B4-BE49-F238E27FC236}">
                <a16:creationId xmlns:a16="http://schemas.microsoft.com/office/drawing/2014/main" id="{3336B388-9B92-427B-927B-892FE0FD5E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65053" y="609641"/>
            <a:ext cx="3129117" cy="5372074"/>
          </a:xfrm>
          <a:prstGeom prst="rect">
            <a:avLst/>
          </a:prstGeom>
        </p:spPr>
      </p:pic>
      <p:sp>
        <p:nvSpPr>
          <p:cNvPr id="104" name="TextBox 103">
            <a:extLst>
              <a:ext uri="{FF2B5EF4-FFF2-40B4-BE49-F238E27FC236}">
                <a16:creationId xmlns:a16="http://schemas.microsoft.com/office/drawing/2014/main" id="{A0B9B900-15C9-4488-A930-22073A9C7567}"/>
              </a:ext>
            </a:extLst>
          </p:cNvPr>
          <p:cNvSpPr txBox="1"/>
          <p:nvPr/>
        </p:nvSpPr>
        <p:spPr>
          <a:xfrm>
            <a:off x="1787035" y="5591059"/>
            <a:ext cx="280549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</a:rPr>
              <a:t>Ballot Control Number and Barcode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88593CBB-6167-4AD5-A033-44DA632148CD}"/>
              </a:ext>
            </a:extLst>
          </p:cNvPr>
          <p:cNvSpPr txBox="1"/>
          <p:nvPr/>
        </p:nvSpPr>
        <p:spPr>
          <a:xfrm>
            <a:off x="8916062" y="5808077"/>
            <a:ext cx="26371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</a:rPr>
              <a:t>Removable Stub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1228FA06-8487-4AAE-9F16-3A6754A92F61}"/>
              </a:ext>
            </a:extLst>
          </p:cNvPr>
          <p:cNvSpPr txBox="1"/>
          <p:nvPr/>
        </p:nvSpPr>
        <p:spPr>
          <a:xfrm>
            <a:off x="1265415" y="2456541"/>
            <a:ext cx="312911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per Florida “Uniform Design for Election Ballots” rule 1S-2.032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8F760DD6-C7E7-46C0-BD5D-D8F5C5F907E1}"/>
              </a:ext>
            </a:extLst>
          </p:cNvPr>
          <p:cNvSpPr/>
          <p:nvPr/>
        </p:nvSpPr>
        <p:spPr>
          <a:xfrm rot="10800000">
            <a:off x="8242110" y="5924822"/>
            <a:ext cx="622581" cy="227571"/>
          </a:xfrm>
          <a:prstGeom prst="rightArrow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B2AFF2A8-CBAC-4940-A994-4621E50885FC}"/>
              </a:ext>
            </a:extLst>
          </p:cNvPr>
          <p:cNvSpPr/>
          <p:nvPr/>
        </p:nvSpPr>
        <p:spPr>
          <a:xfrm>
            <a:off x="4976465" y="6006608"/>
            <a:ext cx="3077662" cy="20690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CCFFB886-144C-4F9E-8D8A-345A3E6073B5}"/>
              </a:ext>
            </a:extLst>
          </p:cNvPr>
          <p:cNvSpPr/>
          <p:nvPr/>
        </p:nvSpPr>
        <p:spPr>
          <a:xfrm>
            <a:off x="4909902" y="5774345"/>
            <a:ext cx="3184268" cy="516722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D75524C6-0E51-4D93-8FF7-990958DF424D}"/>
              </a:ext>
            </a:extLst>
          </p:cNvPr>
          <p:cNvSpPr txBox="1"/>
          <p:nvPr/>
        </p:nvSpPr>
        <p:spPr>
          <a:xfrm>
            <a:off x="5739710" y="5691924"/>
            <a:ext cx="243313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2 0 2 0 9 1 0 4 3 4 5 0 0 0 1</a:t>
            </a:r>
            <a:endParaRPr lang="en-US" sz="1600" i="1" u="sng" dirty="0"/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4B76BB30-4D1A-4B5E-B07E-F77707A6D4D7}"/>
              </a:ext>
            </a:extLst>
          </p:cNvPr>
          <p:cNvSpPr txBox="1"/>
          <p:nvPr/>
        </p:nvSpPr>
        <p:spPr>
          <a:xfrm>
            <a:off x="5739709" y="5961314"/>
            <a:ext cx="243313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2 0 2 0 9 1 0 4 3 4 5 0 0 0 1</a:t>
            </a:r>
            <a:endParaRPr lang="en-US" sz="1600" i="1" u="sng" dirty="0"/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71D6605F-B898-4084-9539-87ED682EE93D}"/>
              </a:ext>
            </a:extLst>
          </p:cNvPr>
          <p:cNvCxnSpPr>
            <a:cxnSpLocks/>
          </p:cNvCxnSpPr>
          <p:nvPr/>
        </p:nvCxnSpPr>
        <p:spPr>
          <a:xfrm flipV="1">
            <a:off x="5034343" y="6006608"/>
            <a:ext cx="3019787" cy="16673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FDFFD302-FFEC-40E6-9B0C-1CA46751CE0F}"/>
              </a:ext>
            </a:extLst>
          </p:cNvPr>
          <p:cNvCxnSpPr>
            <a:cxnSpLocks/>
          </p:cNvCxnSpPr>
          <p:nvPr/>
        </p:nvCxnSpPr>
        <p:spPr>
          <a:xfrm>
            <a:off x="4996486" y="5800644"/>
            <a:ext cx="0" cy="42229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250D2C3E-1C13-4DAA-9D9A-2BBE537656B7}"/>
              </a:ext>
            </a:extLst>
          </p:cNvPr>
          <p:cNvCxnSpPr>
            <a:cxnSpLocks/>
          </p:cNvCxnSpPr>
          <p:nvPr/>
        </p:nvCxnSpPr>
        <p:spPr>
          <a:xfrm>
            <a:off x="8054127" y="5800644"/>
            <a:ext cx="3" cy="42229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A04217BD-0E67-4E62-AACE-E0324D5F268D}"/>
              </a:ext>
            </a:extLst>
          </p:cNvPr>
          <p:cNvCxnSpPr>
            <a:cxnSpLocks/>
          </p:cNvCxnSpPr>
          <p:nvPr/>
        </p:nvCxnSpPr>
        <p:spPr>
          <a:xfrm>
            <a:off x="4976463" y="6222941"/>
            <a:ext cx="3077667" cy="1944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3" name="Picture 122">
            <a:extLst>
              <a:ext uri="{FF2B5EF4-FFF2-40B4-BE49-F238E27FC236}">
                <a16:creationId xmlns:a16="http://schemas.microsoft.com/office/drawing/2014/main" id="{9518B95F-B992-4B2A-80A5-E334371F81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0987" y="5800644"/>
            <a:ext cx="754280" cy="138617"/>
          </a:xfrm>
          <a:prstGeom prst="rect">
            <a:avLst/>
          </a:prstGeom>
        </p:spPr>
      </p:pic>
      <p:pic>
        <p:nvPicPr>
          <p:cNvPr id="124" name="Picture 123">
            <a:extLst>
              <a:ext uri="{FF2B5EF4-FFF2-40B4-BE49-F238E27FC236}">
                <a16:creationId xmlns:a16="http://schemas.microsoft.com/office/drawing/2014/main" id="{019B0D91-C01F-4734-8BE1-F5D3D77AF2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4343" y="6054017"/>
            <a:ext cx="754280" cy="13861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7669540-3324-4A23-ADB8-E7B31DE26B83}"/>
              </a:ext>
            </a:extLst>
          </p:cNvPr>
          <p:cNvSpPr txBox="1"/>
          <p:nvPr/>
        </p:nvSpPr>
        <p:spPr>
          <a:xfrm>
            <a:off x="4918714" y="5560927"/>
            <a:ext cx="319316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Instructions: Remove and retain perforated stub below.</a:t>
            </a:r>
            <a:endParaRPr lang="en-US" sz="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97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765"/>
    </mc:Choice>
    <mc:Fallback xmlns="">
      <p:transition spd="slow" advTm="4676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43B8DD0-FFF5-4C26-829A-1CFE8816D6BE}"/>
              </a:ext>
            </a:extLst>
          </p:cNvPr>
          <p:cNvSpPr txBox="1"/>
          <p:nvPr/>
        </p:nvSpPr>
        <p:spPr>
          <a:xfrm>
            <a:off x="335016" y="414863"/>
            <a:ext cx="70217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Ballot 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Control 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Number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B6B4381-BC76-43FD-AE12-26A546F1F716}"/>
              </a:ext>
            </a:extLst>
          </p:cNvPr>
          <p:cNvSpPr txBox="1"/>
          <p:nvPr/>
        </p:nvSpPr>
        <p:spPr>
          <a:xfrm>
            <a:off x="11582775" y="6458390"/>
            <a:ext cx="389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BC50C140-64BD-4C89-96D0-9E24575B960E}"/>
              </a:ext>
            </a:extLst>
          </p:cNvPr>
          <p:cNvSpPr txBox="1"/>
          <p:nvPr/>
        </p:nvSpPr>
        <p:spPr>
          <a:xfrm>
            <a:off x="8656848" y="460025"/>
            <a:ext cx="30498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Format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D05529A-7EA2-425B-9E9E-58F0170FF6AB}"/>
              </a:ext>
            </a:extLst>
          </p:cNvPr>
          <p:cNvSpPr/>
          <p:nvPr/>
        </p:nvSpPr>
        <p:spPr>
          <a:xfrm>
            <a:off x="2675115" y="3497681"/>
            <a:ext cx="6299146" cy="5481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957413E-62B1-41C4-819E-C39F9AD914EF}"/>
              </a:ext>
            </a:extLst>
          </p:cNvPr>
          <p:cNvSpPr txBox="1"/>
          <p:nvPr/>
        </p:nvSpPr>
        <p:spPr>
          <a:xfrm rot="18593805">
            <a:off x="2819331" y="2488330"/>
            <a:ext cx="162847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Year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92975C4-2BA4-4E9D-B827-987985661E3F}"/>
              </a:ext>
            </a:extLst>
          </p:cNvPr>
          <p:cNvSpPr txBox="1"/>
          <p:nvPr/>
        </p:nvSpPr>
        <p:spPr>
          <a:xfrm rot="18593805">
            <a:off x="3555394" y="2373475"/>
            <a:ext cx="19878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Election Type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0096F97-B34A-4738-9ECB-4F2D78CCA73A}"/>
              </a:ext>
            </a:extLst>
          </p:cNvPr>
          <p:cNvSpPr txBox="1"/>
          <p:nvPr/>
        </p:nvSpPr>
        <p:spPr>
          <a:xfrm rot="18593805">
            <a:off x="4447831" y="2505966"/>
            <a:ext cx="162847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State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58EA82B-9CAA-443D-A642-62BE8F2CCAF7}"/>
              </a:ext>
            </a:extLst>
          </p:cNvPr>
          <p:cNvSpPr txBox="1"/>
          <p:nvPr/>
        </p:nvSpPr>
        <p:spPr>
          <a:xfrm rot="18593805">
            <a:off x="5215769" y="2475943"/>
            <a:ext cx="162847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County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B9CBFB9-0EAA-47CD-A0D9-E3830AE85D3D}"/>
              </a:ext>
            </a:extLst>
          </p:cNvPr>
          <p:cNvSpPr txBox="1"/>
          <p:nvPr/>
        </p:nvSpPr>
        <p:spPr>
          <a:xfrm rot="18593805">
            <a:off x="6382855" y="2442420"/>
            <a:ext cx="162847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Precinct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0CF79E8-2E41-4492-9011-D13EB4155A75}"/>
              </a:ext>
            </a:extLst>
          </p:cNvPr>
          <p:cNvSpPr txBox="1"/>
          <p:nvPr/>
        </p:nvSpPr>
        <p:spPr>
          <a:xfrm rot="18593805">
            <a:off x="7734336" y="2458179"/>
            <a:ext cx="162847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Number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F8D8E64-F85F-4FA0-A625-B6CD53DE9EE2}"/>
              </a:ext>
            </a:extLst>
          </p:cNvPr>
          <p:cNvSpPr txBox="1"/>
          <p:nvPr/>
        </p:nvSpPr>
        <p:spPr>
          <a:xfrm>
            <a:off x="2824831" y="3430999"/>
            <a:ext cx="62991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2 0   2   0 9   1 0 4   3 4 5   0 0 0 1</a:t>
            </a:r>
            <a:endParaRPr lang="en-US" sz="3600" i="1" u="sng" dirty="0"/>
          </a:p>
        </p:txBody>
      </p:sp>
    </p:spTree>
    <p:extLst>
      <p:ext uri="{BB962C8B-B14F-4D97-AF65-F5344CB8AC3E}">
        <p14:creationId xmlns:p14="http://schemas.microsoft.com/office/powerpoint/2010/main" val="254325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765"/>
    </mc:Choice>
    <mc:Fallback xmlns="">
      <p:transition spd="slow" advTm="46765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36 Mail Postal Worker Black And White Line Art Illustrations &amp;amp; Clip Art -  iStock">
            <a:extLst>
              <a:ext uri="{FF2B5EF4-FFF2-40B4-BE49-F238E27FC236}">
                <a16:creationId xmlns:a16="http://schemas.microsoft.com/office/drawing/2014/main" id="{E3E98FEC-B4CC-482A-BD2A-262BCA4B4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1903" y="3201321"/>
            <a:ext cx="1490082" cy="170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5" name="Group 74">
            <a:extLst>
              <a:ext uri="{FF2B5EF4-FFF2-40B4-BE49-F238E27FC236}">
                <a16:creationId xmlns:a16="http://schemas.microsoft.com/office/drawing/2014/main" id="{11F53655-3462-4F10-94D7-5457D223960E}"/>
              </a:ext>
            </a:extLst>
          </p:cNvPr>
          <p:cNvGrpSpPr/>
          <p:nvPr/>
        </p:nvGrpSpPr>
        <p:grpSpPr>
          <a:xfrm>
            <a:off x="6383558" y="3184218"/>
            <a:ext cx="425668" cy="669094"/>
            <a:chOff x="4159033" y="2312316"/>
            <a:chExt cx="425668" cy="669094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C958E33A-7059-432F-ABFD-5A37A3C3A9CA}"/>
                </a:ext>
              </a:extLst>
            </p:cNvPr>
            <p:cNvSpPr/>
            <p:nvPr/>
          </p:nvSpPr>
          <p:spPr>
            <a:xfrm>
              <a:off x="4159033" y="2312316"/>
              <a:ext cx="425668" cy="66909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F28B9A7D-4134-4CCE-8578-4ECE147B5748}"/>
                </a:ext>
              </a:extLst>
            </p:cNvPr>
            <p:cNvSpPr txBox="1"/>
            <p:nvPr/>
          </p:nvSpPr>
          <p:spPr>
            <a:xfrm>
              <a:off x="4190783" y="2540616"/>
              <a:ext cx="362167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</a:t>
              </a:r>
              <a:endParaRPr lang="en-US" sz="10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43B8DD0-FFF5-4C26-829A-1CFE8816D6BE}"/>
              </a:ext>
            </a:extLst>
          </p:cNvPr>
          <p:cNvSpPr txBox="1"/>
          <p:nvPr/>
        </p:nvSpPr>
        <p:spPr>
          <a:xfrm>
            <a:off x="335016" y="414863"/>
            <a:ext cx="87168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Assure 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Secrecy of a Ballot Control Number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877A39-1470-4464-969D-F8CCFA6BFE4B}"/>
              </a:ext>
            </a:extLst>
          </p:cNvPr>
          <p:cNvSpPr txBox="1"/>
          <p:nvPr/>
        </p:nvSpPr>
        <p:spPr>
          <a:xfrm>
            <a:off x="1565864" y="4172960"/>
            <a:ext cx="188356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Printer prints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ballots with c</a:t>
            </a:r>
            <a:r>
              <a:rPr lang="en-US" sz="16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ontrol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16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umbers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B6B4381-BC76-43FD-AE12-26A546F1F716}"/>
              </a:ext>
            </a:extLst>
          </p:cNvPr>
          <p:cNvSpPr txBox="1"/>
          <p:nvPr/>
        </p:nvSpPr>
        <p:spPr>
          <a:xfrm>
            <a:off x="11582775" y="6458390"/>
            <a:ext cx="389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08818F2-C6F7-47DB-8A82-9E93607D1D46}"/>
              </a:ext>
            </a:extLst>
          </p:cNvPr>
          <p:cNvSpPr txBox="1"/>
          <p:nvPr/>
        </p:nvSpPr>
        <p:spPr>
          <a:xfrm>
            <a:off x="4662806" y="4172960"/>
            <a:ext cx="13525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Insert ballots i</a:t>
            </a:r>
            <a:r>
              <a:rPr lang="en-US" sz="16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nside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blank e</a:t>
            </a:r>
            <a:r>
              <a:rPr lang="en-US" sz="16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nvelope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69F24AF-70EA-4FED-8459-151BE6910F04}"/>
              </a:ext>
            </a:extLst>
          </p:cNvPr>
          <p:cNvSpPr txBox="1"/>
          <p:nvPr/>
        </p:nvSpPr>
        <p:spPr>
          <a:xfrm>
            <a:off x="6225822" y="4163316"/>
            <a:ext cx="103344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Arial Narrow" panose="020B0606020202030204" pitchFamily="34" charset="0"/>
                <a:cs typeface="Times New Roman" panose="02020603050405020304" pitchFamily="18" charset="0"/>
              </a:rPr>
              <a:t>Shuffle mix blank envelopes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9A8772F-CD83-47B5-8A5F-F081BE72AD60}"/>
              </a:ext>
            </a:extLst>
          </p:cNvPr>
          <p:cNvSpPr txBox="1"/>
          <p:nvPr/>
        </p:nvSpPr>
        <p:spPr>
          <a:xfrm>
            <a:off x="7424109" y="4172960"/>
            <a:ext cx="12242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Arial Narrow" panose="020B0606020202030204" pitchFamily="34" charset="0"/>
                <a:cs typeface="Times New Roman" panose="02020603050405020304" pitchFamily="18" charset="0"/>
              </a:rPr>
              <a:t>Re-stack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Arial Narrow" panose="020B0606020202030204" pitchFamily="34" charset="0"/>
                <a:cs typeface="Times New Roman" panose="02020603050405020304" pitchFamily="18" charset="0"/>
              </a:rPr>
              <a:t>blank envelopes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13602E9-474B-4756-9F55-76A514505A07}"/>
              </a:ext>
            </a:extLst>
          </p:cNvPr>
          <p:cNvSpPr txBox="1"/>
          <p:nvPr/>
        </p:nvSpPr>
        <p:spPr>
          <a:xfrm>
            <a:off x="3349570" y="4141732"/>
            <a:ext cx="12242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SOE inspects &amp; approves ballots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0CED919-40C0-4DD3-BA70-5D246505A100}"/>
              </a:ext>
            </a:extLst>
          </p:cNvPr>
          <p:cNvSpPr txBox="1"/>
          <p:nvPr/>
        </p:nvSpPr>
        <p:spPr>
          <a:xfrm>
            <a:off x="9051817" y="4172960"/>
            <a:ext cx="12242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Distribut</a:t>
            </a:r>
            <a:r>
              <a:rPr lang="en-US" sz="16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to Walk-in or Mail-out</a:t>
            </a:r>
            <a:endParaRPr lang="en-US" sz="16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D27AF42-474E-41CD-BA6C-E66094FDA404}"/>
              </a:ext>
            </a:extLst>
          </p:cNvPr>
          <p:cNvSpPr txBox="1"/>
          <p:nvPr/>
        </p:nvSpPr>
        <p:spPr>
          <a:xfrm>
            <a:off x="640150" y="1871334"/>
            <a:ext cx="4955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90909FDD-AB6B-45B8-85AD-EA4E3B57D6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86110" y="2344180"/>
            <a:ext cx="888451" cy="151458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EAEF366-7C5C-4972-B553-8BCAADC9450B}"/>
              </a:ext>
            </a:extLst>
          </p:cNvPr>
          <p:cNvGrpSpPr/>
          <p:nvPr/>
        </p:nvGrpSpPr>
        <p:grpSpPr>
          <a:xfrm>
            <a:off x="6202475" y="2677409"/>
            <a:ext cx="425668" cy="669094"/>
            <a:chOff x="4159033" y="2312316"/>
            <a:chExt cx="425668" cy="669094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31FD3E74-3A4E-4196-AA60-BA82F7080830}"/>
                </a:ext>
              </a:extLst>
            </p:cNvPr>
            <p:cNvSpPr/>
            <p:nvPr/>
          </p:nvSpPr>
          <p:spPr>
            <a:xfrm>
              <a:off x="4159033" y="2312316"/>
              <a:ext cx="425668" cy="66909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3D60953-9A0B-4B89-9180-74E383291336}"/>
                </a:ext>
              </a:extLst>
            </p:cNvPr>
            <p:cNvSpPr txBox="1"/>
            <p:nvPr/>
          </p:nvSpPr>
          <p:spPr>
            <a:xfrm>
              <a:off x="4190783" y="2540616"/>
              <a:ext cx="362167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</a:t>
              </a:r>
              <a:endParaRPr lang="en-US" sz="10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C732185C-B481-4A58-8E8C-F77242BAC78D}"/>
              </a:ext>
            </a:extLst>
          </p:cNvPr>
          <p:cNvGrpSpPr/>
          <p:nvPr/>
        </p:nvGrpSpPr>
        <p:grpSpPr>
          <a:xfrm>
            <a:off x="6555045" y="2437227"/>
            <a:ext cx="425668" cy="669094"/>
            <a:chOff x="4159033" y="2312316"/>
            <a:chExt cx="425668" cy="669094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7BFA95B0-5C6F-4E01-BB2B-2A784DB4312D}"/>
                </a:ext>
              </a:extLst>
            </p:cNvPr>
            <p:cNvSpPr/>
            <p:nvPr/>
          </p:nvSpPr>
          <p:spPr>
            <a:xfrm>
              <a:off x="4159033" y="2312316"/>
              <a:ext cx="425668" cy="66909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3CC547A5-889A-480E-929C-19BE95D4C37B}"/>
                </a:ext>
              </a:extLst>
            </p:cNvPr>
            <p:cNvSpPr txBox="1"/>
            <p:nvPr/>
          </p:nvSpPr>
          <p:spPr>
            <a:xfrm>
              <a:off x="4190783" y="2540616"/>
              <a:ext cx="362167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</a:t>
              </a:r>
              <a:endParaRPr lang="en-US" sz="10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A313971B-AF18-4BB3-81D0-10C974173CE5}"/>
              </a:ext>
            </a:extLst>
          </p:cNvPr>
          <p:cNvGrpSpPr/>
          <p:nvPr/>
        </p:nvGrpSpPr>
        <p:grpSpPr>
          <a:xfrm>
            <a:off x="6907615" y="2755140"/>
            <a:ext cx="425668" cy="669094"/>
            <a:chOff x="4159033" y="2312316"/>
            <a:chExt cx="425668" cy="669094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101AA5B5-88D1-4DEB-8590-C70324EDF082}"/>
                </a:ext>
              </a:extLst>
            </p:cNvPr>
            <p:cNvSpPr/>
            <p:nvPr/>
          </p:nvSpPr>
          <p:spPr>
            <a:xfrm>
              <a:off x="4159033" y="2312316"/>
              <a:ext cx="425668" cy="66909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AFD18A66-EA32-4C27-82CB-1D689B3A65D3}"/>
                </a:ext>
              </a:extLst>
            </p:cNvPr>
            <p:cNvSpPr txBox="1"/>
            <p:nvPr/>
          </p:nvSpPr>
          <p:spPr>
            <a:xfrm>
              <a:off x="4190783" y="2540616"/>
              <a:ext cx="362167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</a:t>
              </a:r>
              <a:endParaRPr lang="en-US" sz="10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7CBEBFDE-141F-48EF-A4FD-3116CC5B41A1}"/>
              </a:ext>
            </a:extLst>
          </p:cNvPr>
          <p:cNvGrpSpPr/>
          <p:nvPr/>
        </p:nvGrpSpPr>
        <p:grpSpPr>
          <a:xfrm>
            <a:off x="6767878" y="3262289"/>
            <a:ext cx="425668" cy="669094"/>
            <a:chOff x="4159033" y="2312316"/>
            <a:chExt cx="425668" cy="669094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EB13D106-A160-40CE-A735-64F289C7CA0B}"/>
                </a:ext>
              </a:extLst>
            </p:cNvPr>
            <p:cNvSpPr/>
            <p:nvPr/>
          </p:nvSpPr>
          <p:spPr>
            <a:xfrm>
              <a:off x="4159033" y="2312316"/>
              <a:ext cx="425668" cy="66909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DE37670B-AC34-447C-8543-29CE006039FD}"/>
                </a:ext>
              </a:extLst>
            </p:cNvPr>
            <p:cNvSpPr txBox="1"/>
            <p:nvPr/>
          </p:nvSpPr>
          <p:spPr>
            <a:xfrm>
              <a:off x="4190783" y="2540616"/>
              <a:ext cx="362167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</a:t>
              </a:r>
              <a:endParaRPr lang="en-US" sz="10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7935C98-4E2B-4318-B1B4-FC624B1021C5}"/>
              </a:ext>
            </a:extLst>
          </p:cNvPr>
          <p:cNvGrpSpPr/>
          <p:nvPr/>
        </p:nvGrpSpPr>
        <p:grpSpPr>
          <a:xfrm>
            <a:off x="4838448" y="2466502"/>
            <a:ext cx="839998" cy="1286932"/>
            <a:chOff x="7682185" y="-1850255"/>
            <a:chExt cx="1229293" cy="207102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105659C-D464-4075-88E7-9E16BBD015AD}"/>
                </a:ext>
              </a:extLst>
            </p:cNvPr>
            <p:cNvSpPr/>
            <p:nvPr/>
          </p:nvSpPr>
          <p:spPr>
            <a:xfrm>
              <a:off x="7682185" y="-1850255"/>
              <a:ext cx="1229293" cy="207102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CB8DC2D-41D9-4077-8BE3-069BF57BD8E2}"/>
                </a:ext>
              </a:extLst>
            </p:cNvPr>
            <p:cNvSpPr txBox="1"/>
            <p:nvPr/>
          </p:nvSpPr>
          <p:spPr>
            <a:xfrm>
              <a:off x="7854083" y="-1366369"/>
              <a:ext cx="856835" cy="8420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</a:t>
              </a:r>
              <a:endPara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23A92C5A-3676-457A-9C59-4D9262A17F88}"/>
              </a:ext>
            </a:extLst>
          </p:cNvPr>
          <p:cNvGrpSpPr/>
          <p:nvPr/>
        </p:nvGrpSpPr>
        <p:grpSpPr>
          <a:xfrm>
            <a:off x="8106456" y="2489646"/>
            <a:ext cx="425668" cy="669094"/>
            <a:chOff x="4159033" y="2312316"/>
            <a:chExt cx="425668" cy="669094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372BC7FB-0E9C-4ECD-89C2-2D404A266090}"/>
                </a:ext>
              </a:extLst>
            </p:cNvPr>
            <p:cNvSpPr/>
            <p:nvPr/>
          </p:nvSpPr>
          <p:spPr>
            <a:xfrm>
              <a:off x="4159033" y="2312316"/>
              <a:ext cx="425668" cy="66909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F48A892B-232E-4D63-88DD-2227EB2AE3CD}"/>
                </a:ext>
              </a:extLst>
            </p:cNvPr>
            <p:cNvSpPr txBox="1"/>
            <p:nvPr/>
          </p:nvSpPr>
          <p:spPr>
            <a:xfrm>
              <a:off x="4190783" y="2540616"/>
              <a:ext cx="362167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S1</a:t>
              </a:r>
              <a:endParaRPr lang="en-US" sz="10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5891C7E4-3AB7-4916-AA67-5CC2ACC8074A}"/>
              </a:ext>
            </a:extLst>
          </p:cNvPr>
          <p:cNvSpPr/>
          <p:nvPr/>
        </p:nvSpPr>
        <p:spPr>
          <a:xfrm>
            <a:off x="8033359" y="2570359"/>
            <a:ext cx="425668" cy="66909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9A55C714-BC7E-4474-94EC-69D043091C3A}"/>
              </a:ext>
            </a:extLst>
          </p:cNvPr>
          <p:cNvSpPr/>
          <p:nvPr/>
        </p:nvSpPr>
        <p:spPr>
          <a:xfrm>
            <a:off x="7980349" y="2652907"/>
            <a:ext cx="425668" cy="66909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F65DDB78-8887-4319-A2A5-B993AFF9365A}"/>
              </a:ext>
            </a:extLst>
          </p:cNvPr>
          <p:cNvSpPr/>
          <p:nvPr/>
        </p:nvSpPr>
        <p:spPr>
          <a:xfrm>
            <a:off x="7897066" y="2747330"/>
            <a:ext cx="425668" cy="66909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A3F7EA38-8C87-4826-B0DF-54404905C351}"/>
              </a:ext>
            </a:extLst>
          </p:cNvPr>
          <p:cNvSpPr/>
          <p:nvPr/>
        </p:nvSpPr>
        <p:spPr>
          <a:xfrm>
            <a:off x="7783391" y="2827153"/>
            <a:ext cx="425668" cy="66909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29DD5BFD-9D6F-43F1-AAD7-C1770C1552DF}"/>
              </a:ext>
            </a:extLst>
          </p:cNvPr>
          <p:cNvSpPr txBox="1"/>
          <p:nvPr/>
        </p:nvSpPr>
        <p:spPr>
          <a:xfrm>
            <a:off x="7817656" y="3045860"/>
            <a:ext cx="36216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4" descr="Table Cartoon clipart - Chair, Table, Black, transparent clip art">
            <a:extLst>
              <a:ext uri="{FF2B5EF4-FFF2-40B4-BE49-F238E27FC236}">
                <a16:creationId xmlns:a16="http://schemas.microsoft.com/office/drawing/2014/main" id="{451D57BC-7895-4FA7-814D-599A78A1A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6093" y="2471784"/>
            <a:ext cx="1293490" cy="1183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erson Walking Icons - Download Free Vector Icons | Noun Project">
            <a:extLst>
              <a:ext uri="{FF2B5EF4-FFF2-40B4-BE49-F238E27FC236}">
                <a16:creationId xmlns:a16="http://schemas.microsoft.com/office/drawing/2014/main" id="{A57A2297-2D7B-44EB-9A5B-6E85F89CE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7969" y="1790344"/>
            <a:ext cx="1490082" cy="149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5F1B4A38-DF11-4BC4-AF4A-D245ECC8F152}"/>
              </a:ext>
            </a:extLst>
          </p:cNvPr>
          <p:cNvSpPr/>
          <p:nvPr/>
        </p:nvSpPr>
        <p:spPr>
          <a:xfrm>
            <a:off x="5771019" y="2738506"/>
            <a:ext cx="336576" cy="518574"/>
          </a:xfrm>
          <a:prstGeom prst="rightArrow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Arrow: Right 94">
            <a:extLst>
              <a:ext uri="{FF2B5EF4-FFF2-40B4-BE49-F238E27FC236}">
                <a16:creationId xmlns:a16="http://schemas.microsoft.com/office/drawing/2014/main" id="{4B32DDF8-7859-4697-B27E-F4063FC2E6A6}"/>
              </a:ext>
            </a:extLst>
          </p:cNvPr>
          <p:cNvSpPr/>
          <p:nvPr/>
        </p:nvSpPr>
        <p:spPr>
          <a:xfrm>
            <a:off x="2968371" y="2729013"/>
            <a:ext cx="336576" cy="518574"/>
          </a:xfrm>
          <a:prstGeom prst="rightArrow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Arrow: Right 95">
            <a:extLst>
              <a:ext uri="{FF2B5EF4-FFF2-40B4-BE49-F238E27FC236}">
                <a16:creationId xmlns:a16="http://schemas.microsoft.com/office/drawing/2014/main" id="{E24B41CA-4D4B-4FB0-8D93-7B6CD555C0B5}"/>
              </a:ext>
            </a:extLst>
          </p:cNvPr>
          <p:cNvSpPr/>
          <p:nvPr/>
        </p:nvSpPr>
        <p:spPr>
          <a:xfrm>
            <a:off x="8635463" y="2688125"/>
            <a:ext cx="336576" cy="518574"/>
          </a:xfrm>
          <a:prstGeom prst="rightArrow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Arrow: Right 97">
            <a:extLst>
              <a:ext uri="{FF2B5EF4-FFF2-40B4-BE49-F238E27FC236}">
                <a16:creationId xmlns:a16="http://schemas.microsoft.com/office/drawing/2014/main" id="{80DAB254-4003-455E-8467-8A95E0A650E6}"/>
              </a:ext>
            </a:extLst>
          </p:cNvPr>
          <p:cNvSpPr/>
          <p:nvPr/>
        </p:nvSpPr>
        <p:spPr>
          <a:xfrm rot="19433359">
            <a:off x="10485554" y="2304801"/>
            <a:ext cx="336576" cy="518574"/>
          </a:xfrm>
          <a:prstGeom prst="rightArrow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Arrow: Right 98">
            <a:extLst>
              <a:ext uri="{FF2B5EF4-FFF2-40B4-BE49-F238E27FC236}">
                <a16:creationId xmlns:a16="http://schemas.microsoft.com/office/drawing/2014/main" id="{F0EB5096-4997-4D98-8157-6F47BD8F5D13}"/>
              </a:ext>
            </a:extLst>
          </p:cNvPr>
          <p:cNvSpPr/>
          <p:nvPr/>
        </p:nvSpPr>
        <p:spPr>
          <a:xfrm>
            <a:off x="1495612" y="2722081"/>
            <a:ext cx="336576" cy="518574"/>
          </a:xfrm>
          <a:prstGeom prst="rightArrow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Arrow: Right 99">
            <a:extLst>
              <a:ext uri="{FF2B5EF4-FFF2-40B4-BE49-F238E27FC236}">
                <a16:creationId xmlns:a16="http://schemas.microsoft.com/office/drawing/2014/main" id="{101BCEE9-3703-422B-9926-7D4AC2596790}"/>
              </a:ext>
            </a:extLst>
          </p:cNvPr>
          <p:cNvSpPr/>
          <p:nvPr/>
        </p:nvSpPr>
        <p:spPr>
          <a:xfrm rot="2008991">
            <a:off x="10445808" y="3417525"/>
            <a:ext cx="336576" cy="518574"/>
          </a:xfrm>
          <a:prstGeom prst="rightArrow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BC50C140-64BD-4C89-96D0-9E24575B960E}"/>
              </a:ext>
            </a:extLst>
          </p:cNvPr>
          <p:cNvSpPr txBox="1"/>
          <p:nvPr/>
        </p:nvSpPr>
        <p:spPr>
          <a:xfrm>
            <a:off x="8656848" y="460025"/>
            <a:ext cx="30498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Printing the Ballot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60978A-7CC9-40FD-822B-B029D850BCA6}"/>
              </a:ext>
            </a:extLst>
          </p:cNvPr>
          <p:cNvSpPr txBox="1"/>
          <p:nvPr/>
        </p:nvSpPr>
        <p:spPr>
          <a:xfrm>
            <a:off x="1986110" y="3825881"/>
            <a:ext cx="893531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Stub</a:t>
            </a: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694E3D63-DBDA-4974-AF86-DB4B517BF9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366" y="2503197"/>
            <a:ext cx="986964" cy="978230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91E03DED-116B-443E-B2E0-18FA15F25ACB}"/>
              </a:ext>
            </a:extLst>
          </p:cNvPr>
          <p:cNvSpPr txBox="1"/>
          <p:nvPr/>
        </p:nvSpPr>
        <p:spPr>
          <a:xfrm>
            <a:off x="198283" y="4141732"/>
            <a:ext cx="145326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SOE authorizes ballot number print range</a:t>
            </a: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7506F5D6-2B52-409F-B15A-500D99AB6C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6069" y="2498010"/>
            <a:ext cx="961027" cy="952522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1D516373-F99E-40F2-B5DB-141D3822DF87}"/>
              </a:ext>
            </a:extLst>
          </p:cNvPr>
          <p:cNvSpPr txBox="1"/>
          <p:nvPr/>
        </p:nvSpPr>
        <p:spPr>
          <a:xfrm>
            <a:off x="2187602" y="1868318"/>
            <a:ext cx="4955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F9E2257-1D19-456E-B91D-95F092DE74E4}"/>
              </a:ext>
            </a:extLst>
          </p:cNvPr>
          <p:cNvSpPr txBox="1"/>
          <p:nvPr/>
        </p:nvSpPr>
        <p:spPr>
          <a:xfrm>
            <a:off x="3598099" y="1868318"/>
            <a:ext cx="4955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CF7A6EC-FF00-4EEF-817E-770CE8EE9873}"/>
              </a:ext>
            </a:extLst>
          </p:cNvPr>
          <p:cNvSpPr txBox="1"/>
          <p:nvPr/>
        </p:nvSpPr>
        <p:spPr>
          <a:xfrm>
            <a:off x="5088577" y="1867694"/>
            <a:ext cx="4955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4" name="Arrow: Right 63">
            <a:extLst>
              <a:ext uri="{FF2B5EF4-FFF2-40B4-BE49-F238E27FC236}">
                <a16:creationId xmlns:a16="http://schemas.microsoft.com/office/drawing/2014/main" id="{6A09486D-2D4F-4FA2-8812-563E23D58112}"/>
              </a:ext>
            </a:extLst>
          </p:cNvPr>
          <p:cNvSpPr/>
          <p:nvPr/>
        </p:nvSpPr>
        <p:spPr>
          <a:xfrm>
            <a:off x="4405570" y="2730260"/>
            <a:ext cx="336576" cy="518574"/>
          </a:xfrm>
          <a:prstGeom prst="rightArrow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Arrow: Right 64">
            <a:extLst>
              <a:ext uri="{FF2B5EF4-FFF2-40B4-BE49-F238E27FC236}">
                <a16:creationId xmlns:a16="http://schemas.microsoft.com/office/drawing/2014/main" id="{CE53483E-C376-4C77-BA6C-34134D4E8B54}"/>
              </a:ext>
            </a:extLst>
          </p:cNvPr>
          <p:cNvSpPr/>
          <p:nvPr/>
        </p:nvSpPr>
        <p:spPr>
          <a:xfrm>
            <a:off x="7378224" y="2746580"/>
            <a:ext cx="336576" cy="518574"/>
          </a:xfrm>
          <a:prstGeom prst="rightArrow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BD53986-A118-44D7-88AF-F2A6366EABA9}"/>
              </a:ext>
            </a:extLst>
          </p:cNvPr>
          <p:cNvSpPr txBox="1"/>
          <p:nvPr/>
        </p:nvSpPr>
        <p:spPr>
          <a:xfrm>
            <a:off x="6529698" y="1866446"/>
            <a:ext cx="4955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E6C1094D-4CD6-4F6A-8E27-A13377E6F3A7}"/>
              </a:ext>
            </a:extLst>
          </p:cNvPr>
          <p:cNvSpPr txBox="1"/>
          <p:nvPr/>
        </p:nvSpPr>
        <p:spPr>
          <a:xfrm>
            <a:off x="8067714" y="1844993"/>
            <a:ext cx="4955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4555812E-0582-4212-A55E-9411BD8E7FBC}"/>
              </a:ext>
            </a:extLst>
          </p:cNvPr>
          <p:cNvSpPr txBox="1"/>
          <p:nvPr/>
        </p:nvSpPr>
        <p:spPr>
          <a:xfrm>
            <a:off x="9461005" y="1866446"/>
            <a:ext cx="4955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7FA1DAF2-0ED5-4B89-B104-A5F1A01A6EB9}"/>
              </a:ext>
            </a:extLst>
          </p:cNvPr>
          <p:cNvGrpSpPr/>
          <p:nvPr/>
        </p:nvGrpSpPr>
        <p:grpSpPr>
          <a:xfrm>
            <a:off x="9845051" y="2225379"/>
            <a:ext cx="425668" cy="669094"/>
            <a:chOff x="4159033" y="2312316"/>
            <a:chExt cx="425668" cy="669094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B0CE67A8-82FC-44E1-9CAB-CFBB68E363D2}"/>
                </a:ext>
              </a:extLst>
            </p:cNvPr>
            <p:cNvSpPr/>
            <p:nvPr/>
          </p:nvSpPr>
          <p:spPr>
            <a:xfrm>
              <a:off x="4159033" y="2312316"/>
              <a:ext cx="425668" cy="66909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6B3FE4D7-FCFC-4B59-B8A8-F57CC309FE15}"/>
                </a:ext>
              </a:extLst>
            </p:cNvPr>
            <p:cNvSpPr txBox="1"/>
            <p:nvPr/>
          </p:nvSpPr>
          <p:spPr>
            <a:xfrm>
              <a:off x="4190783" y="2540616"/>
              <a:ext cx="362167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</a:t>
              </a:r>
              <a:endParaRPr lang="en-US" sz="10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3" name="TextBox 92">
            <a:extLst>
              <a:ext uri="{FF2B5EF4-FFF2-40B4-BE49-F238E27FC236}">
                <a16:creationId xmlns:a16="http://schemas.microsoft.com/office/drawing/2014/main" id="{527A4984-23C2-4B2A-B671-94010F4CF238}"/>
              </a:ext>
            </a:extLst>
          </p:cNvPr>
          <p:cNvSpPr txBox="1"/>
          <p:nvPr/>
        </p:nvSpPr>
        <p:spPr>
          <a:xfrm>
            <a:off x="10553089" y="1428463"/>
            <a:ext cx="122428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Walk-in 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784FB50F-C22A-4044-A19D-E43A05475E43}"/>
              </a:ext>
            </a:extLst>
          </p:cNvPr>
          <p:cNvSpPr txBox="1"/>
          <p:nvPr/>
        </p:nvSpPr>
        <p:spPr>
          <a:xfrm>
            <a:off x="10601903" y="4715468"/>
            <a:ext cx="122428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Mail-out</a:t>
            </a:r>
            <a:endParaRPr lang="en-US" sz="16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63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765"/>
    </mc:Choice>
    <mc:Fallback xmlns="">
      <p:transition spd="slow" advTm="46765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112">
            <a:extLst>
              <a:ext uri="{FF2B5EF4-FFF2-40B4-BE49-F238E27FC236}">
                <a16:creationId xmlns:a16="http://schemas.microsoft.com/office/drawing/2014/main" id="{1CFF1ED8-CE1C-435F-876D-4EB958B458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2682" y="1518262"/>
            <a:ext cx="909608" cy="143970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306A0F8-8B31-4A73-A8BF-BA83A66F03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50796" y="1519680"/>
            <a:ext cx="913633" cy="144607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B6B4381-BC76-43FD-AE12-26A546F1F716}"/>
              </a:ext>
            </a:extLst>
          </p:cNvPr>
          <p:cNvSpPr txBox="1"/>
          <p:nvPr/>
        </p:nvSpPr>
        <p:spPr>
          <a:xfrm>
            <a:off x="11582775" y="6458390"/>
            <a:ext cx="389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1032" name="Picture 8" descr="Mail out option - Free interface icons">
            <a:extLst>
              <a:ext uri="{FF2B5EF4-FFF2-40B4-BE49-F238E27FC236}">
                <a16:creationId xmlns:a16="http://schemas.microsoft.com/office/drawing/2014/main" id="{7CB84B20-033B-4960-8EE2-91348B2FD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229" y="2320695"/>
            <a:ext cx="677601" cy="67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B50A7FFD-12E0-47AC-8CE6-6820E55826EF}"/>
              </a:ext>
            </a:extLst>
          </p:cNvPr>
          <p:cNvSpPr txBox="1"/>
          <p:nvPr/>
        </p:nvSpPr>
        <p:spPr>
          <a:xfrm>
            <a:off x="535508" y="3154858"/>
            <a:ext cx="15688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Record voter</a:t>
            </a:r>
            <a:endParaRPr lang="en-US" sz="16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DF962B2E-A6AD-43D4-B2F5-052B5AA714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479" y="1357286"/>
            <a:ext cx="1443400" cy="1709559"/>
          </a:xfrm>
          <a:prstGeom prst="rect">
            <a:avLst/>
          </a:prstGeom>
        </p:spPr>
      </p:pic>
      <p:sp>
        <p:nvSpPr>
          <p:cNvPr id="88" name="TextBox 87">
            <a:extLst>
              <a:ext uri="{FF2B5EF4-FFF2-40B4-BE49-F238E27FC236}">
                <a16:creationId xmlns:a16="http://schemas.microsoft.com/office/drawing/2014/main" id="{CC26FE65-4BE9-4D55-9404-56D4BB243DD3}"/>
              </a:ext>
            </a:extLst>
          </p:cNvPr>
          <p:cNvSpPr txBox="1"/>
          <p:nvPr/>
        </p:nvSpPr>
        <p:spPr>
          <a:xfrm>
            <a:off x="1281605" y="904459"/>
            <a:ext cx="4955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3" name="Picture 102">
            <a:extLst>
              <a:ext uri="{FF2B5EF4-FFF2-40B4-BE49-F238E27FC236}">
                <a16:creationId xmlns:a16="http://schemas.microsoft.com/office/drawing/2014/main" id="{89E30A6A-652E-4552-B372-B9C952756F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17801" y="1322140"/>
            <a:ext cx="465951" cy="794331"/>
          </a:xfrm>
          <a:prstGeom prst="rect">
            <a:avLst/>
          </a:prstGeom>
        </p:spPr>
      </p:pic>
      <p:sp>
        <p:nvSpPr>
          <p:cNvPr id="104" name="TextBox 103">
            <a:extLst>
              <a:ext uri="{FF2B5EF4-FFF2-40B4-BE49-F238E27FC236}">
                <a16:creationId xmlns:a16="http://schemas.microsoft.com/office/drawing/2014/main" id="{0D1CAA7B-C074-4511-9B32-44C6A0560B0A}"/>
              </a:ext>
            </a:extLst>
          </p:cNvPr>
          <p:cNvSpPr txBox="1"/>
          <p:nvPr/>
        </p:nvSpPr>
        <p:spPr>
          <a:xfrm>
            <a:off x="7137154" y="2736686"/>
            <a:ext cx="36216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46A2B386-BB6C-42D2-9735-84037DACAADB}"/>
              </a:ext>
            </a:extLst>
          </p:cNvPr>
          <p:cNvSpPr txBox="1"/>
          <p:nvPr/>
        </p:nvSpPr>
        <p:spPr>
          <a:xfrm>
            <a:off x="3344956" y="904459"/>
            <a:ext cx="4955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3F05248C-59E3-47F8-9C31-0B6AD16CACED}"/>
              </a:ext>
            </a:extLst>
          </p:cNvPr>
          <p:cNvSpPr txBox="1"/>
          <p:nvPr/>
        </p:nvSpPr>
        <p:spPr>
          <a:xfrm>
            <a:off x="5484752" y="906560"/>
            <a:ext cx="4955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4CDED578-0DFF-4BF7-A924-D4ABD3D2890B}"/>
              </a:ext>
            </a:extLst>
          </p:cNvPr>
          <p:cNvSpPr txBox="1"/>
          <p:nvPr/>
        </p:nvSpPr>
        <p:spPr>
          <a:xfrm>
            <a:off x="7299003" y="852535"/>
            <a:ext cx="4955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81BB7912-AE6E-47E5-B108-C1E8294CEF0B}"/>
              </a:ext>
            </a:extLst>
          </p:cNvPr>
          <p:cNvSpPr txBox="1"/>
          <p:nvPr/>
        </p:nvSpPr>
        <p:spPr>
          <a:xfrm>
            <a:off x="5132033" y="3159971"/>
            <a:ext cx="15688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Enter Booth</a:t>
            </a:r>
            <a:endParaRPr lang="en-US" sz="16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054CE8AB-6672-4E34-A4CB-DA8441C2D238}"/>
              </a:ext>
            </a:extLst>
          </p:cNvPr>
          <p:cNvSpPr txBox="1"/>
          <p:nvPr/>
        </p:nvSpPr>
        <p:spPr>
          <a:xfrm>
            <a:off x="7029492" y="3141243"/>
            <a:ext cx="9160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Open</a:t>
            </a:r>
            <a:endParaRPr lang="en-US" sz="16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Welcome to your Voter Information Center">
            <a:extLst>
              <a:ext uri="{FF2B5EF4-FFF2-40B4-BE49-F238E27FC236}">
                <a16:creationId xmlns:a16="http://schemas.microsoft.com/office/drawing/2014/main" id="{12594640-FC5D-48FB-A515-24A386F7D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583" y="1762404"/>
            <a:ext cx="1236368" cy="112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" name="TextBox 109">
            <a:extLst>
              <a:ext uri="{FF2B5EF4-FFF2-40B4-BE49-F238E27FC236}">
                <a16:creationId xmlns:a16="http://schemas.microsoft.com/office/drawing/2014/main" id="{AD365B9B-DC52-4410-8D2D-E8DDBFD3F8B2}"/>
              </a:ext>
            </a:extLst>
          </p:cNvPr>
          <p:cNvSpPr txBox="1"/>
          <p:nvPr/>
        </p:nvSpPr>
        <p:spPr>
          <a:xfrm>
            <a:off x="8432991" y="3174497"/>
            <a:ext cx="145940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Vote</a:t>
            </a:r>
            <a:endParaRPr lang="en-US" sz="16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FD768B89-2307-453F-A804-659644B29537}"/>
              </a:ext>
            </a:extLst>
          </p:cNvPr>
          <p:cNvSpPr txBox="1"/>
          <p:nvPr/>
        </p:nvSpPr>
        <p:spPr>
          <a:xfrm>
            <a:off x="8798561" y="852535"/>
            <a:ext cx="4955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EDEF8131-30B1-4300-A711-A6BE556CD503}"/>
              </a:ext>
            </a:extLst>
          </p:cNvPr>
          <p:cNvSpPr txBox="1"/>
          <p:nvPr/>
        </p:nvSpPr>
        <p:spPr>
          <a:xfrm>
            <a:off x="10110140" y="3150959"/>
            <a:ext cx="17903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Remove Stub</a:t>
            </a:r>
            <a:endParaRPr lang="en-US" sz="16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CE1769-06E6-4773-8254-78FAF66EA6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78710" y="4154282"/>
            <a:ext cx="1354185" cy="1471940"/>
          </a:xfrm>
          <a:prstGeom prst="rect">
            <a:avLst/>
          </a:prstGeom>
        </p:spPr>
      </p:pic>
      <p:sp>
        <p:nvSpPr>
          <p:cNvPr id="115" name="TextBox 114">
            <a:extLst>
              <a:ext uri="{FF2B5EF4-FFF2-40B4-BE49-F238E27FC236}">
                <a16:creationId xmlns:a16="http://schemas.microsoft.com/office/drawing/2014/main" id="{4F541962-2914-4A6E-A815-204B41416FDB}"/>
              </a:ext>
            </a:extLst>
          </p:cNvPr>
          <p:cNvSpPr txBox="1"/>
          <p:nvPr/>
        </p:nvSpPr>
        <p:spPr>
          <a:xfrm>
            <a:off x="5361657" y="3742010"/>
            <a:ext cx="4955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E2E0AC13-FCE9-47B4-BB3E-B1AF6DFF00B7}"/>
              </a:ext>
            </a:extLst>
          </p:cNvPr>
          <p:cNvSpPr txBox="1"/>
          <p:nvPr/>
        </p:nvSpPr>
        <p:spPr>
          <a:xfrm>
            <a:off x="10057850" y="6058280"/>
            <a:ext cx="189487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Scan &amp; tally ballot</a:t>
            </a:r>
            <a:endParaRPr lang="en-US" sz="16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7" name="Picture 116">
            <a:extLst>
              <a:ext uri="{FF2B5EF4-FFF2-40B4-BE49-F238E27FC236}">
                <a16:creationId xmlns:a16="http://schemas.microsoft.com/office/drawing/2014/main" id="{AFE6253D-582E-4A14-B5C9-1EE4A9AA36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36450" y="4956272"/>
            <a:ext cx="628818" cy="107198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D269179-A5AE-4E5F-AFBD-D61A0BEFD957}"/>
              </a:ext>
            </a:extLst>
          </p:cNvPr>
          <p:cNvSpPr/>
          <p:nvPr/>
        </p:nvSpPr>
        <p:spPr>
          <a:xfrm>
            <a:off x="10503423" y="4147436"/>
            <a:ext cx="936522" cy="1582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1" name="Picture 120">
            <a:extLst>
              <a:ext uri="{FF2B5EF4-FFF2-40B4-BE49-F238E27FC236}">
                <a16:creationId xmlns:a16="http://schemas.microsoft.com/office/drawing/2014/main" id="{1022F8D6-6CF3-47D5-B817-A5222AD9AB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0433" y="4425231"/>
            <a:ext cx="513236" cy="874941"/>
          </a:xfrm>
          <a:prstGeom prst="rect">
            <a:avLst/>
          </a:prstGeom>
        </p:spPr>
      </p:pic>
      <p:sp>
        <p:nvSpPr>
          <p:cNvPr id="123" name="TextBox 122">
            <a:extLst>
              <a:ext uri="{FF2B5EF4-FFF2-40B4-BE49-F238E27FC236}">
                <a16:creationId xmlns:a16="http://schemas.microsoft.com/office/drawing/2014/main" id="{AF21558D-89BE-488C-9037-8F7A8150B112}"/>
              </a:ext>
            </a:extLst>
          </p:cNvPr>
          <p:cNvSpPr txBox="1"/>
          <p:nvPr/>
        </p:nvSpPr>
        <p:spPr>
          <a:xfrm>
            <a:off x="505448" y="5382128"/>
            <a:ext cx="1236369" cy="63094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1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Official Ballot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4" name="Arrow: Right 123">
            <a:extLst>
              <a:ext uri="{FF2B5EF4-FFF2-40B4-BE49-F238E27FC236}">
                <a16:creationId xmlns:a16="http://schemas.microsoft.com/office/drawing/2014/main" id="{D17298AF-E080-4508-B7B0-3909B52A60CB}"/>
              </a:ext>
            </a:extLst>
          </p:cNvPr>
          <p:cNvSpPr/>
          <p:nvPr/>
        </p:nvSpPr>
        <p:spPr>
          <a:xfrm rot="5400000">
            <a:off x="1304791" y="4698732"/>
            <a:ext cx="336576" cy="518574"/>
          </a:xfrm>
          <a:prstGeom prst="rightArrow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22E430F2-43E3-4535-A952-1C9E5340FAC9}"/>
              </a:ext>
            </a:extLst>
          </p:cNvPr>
          <p:cNvSpPr txBox="1"/>
          <p:nvPr/>
        </p:nvSpPr>
        <p:spPr>
          <a:xfrm>
            <a:off x="150938" y="6095142"/>
            <a:ext cx="20006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Secrecy Envelope</a:t>
            </a:r>
            <a:endParaRPr lang="en-US" sz="16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B0E9F27-5534-44FA-9590-C44984CBAD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97611" y="4660319"/>
            <a:ext cx="1466850" cy="1533525"/>
          </a:xfrm>
          <a:prstGeom prst="rect">
            <a:avLst/>
          </a:prstGeom>
        </p:spPr>
      </p:pic>
      <p:sp>
        <p:nvSpPr>
          <p:cNvPr id="126" name="TextBox 125">
            <a:extLst>
              <a:ext uri="{FF2B5EF4-FFF2-40B4-BE49-F238E27FC236}">
                <a16:creationId xmlns:a16="http://schemas.microsoft.com/office/drawing/2014/main" id="{564FD976-A86D-47EF-A7B8-05F56E7C94C8}"/>
              </a:ext>
            </a:extLst>
          </p:cNvPr>
          <p:cNvSpPr txBox="1"/>
          <p:nvPr/>
        </p:nvSpPr>
        <p:spPr>
          <a:xfrm>
            <a:off x="10655823" y="850614"/>
            <a:ext cx="4955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CBCB4666-076E-4033-B081-CA5EF6BAC7BF}"/>
              </a:ext>
            </a:extLst>
          </p:cNvPr>
          <p:cNvSpPr txBox="1"/>
          <p:nvPr/>
        </p:nvSpPr>
        <p:spPr>
          <a:xfrm>
            <a:off x="752055" y="3827037"/>
            <a:ext cx="4955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A1001599-66BF-43F7-8B24-38FB334FD395}"/>
              </a:ext>
            </a:extLst>
          </p:cNvPr>
          <p:cNvSpPr txBox="1"/>
          <p:nvPr/>
        </p:nvSpPr>
        <p:spPr>
          <a:xfrm>
            <a:off x="2857506" y="3742010"/>
            <a:ext cx="4955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1F4386D9-29D8-43F4-AF4B-B00A223E6FE3}"/>
              </a:ext>
            </a:extLst>
          </p:cNvPr>
          <p:cNvSpPr txBox="1"/>
          <p:nvPr/>
        </p:nvSpPr>
        <p:spPr>
          <a:xfrm>
            <a:off x="4918101" y="6136158"/>
            <a:ext cx="13826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Cast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ballot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A91C8896-B479-4169-B954-3E991CB2DBBF}"/>
              </a:ext>
            </a:extLst>
          </p:cNvPr>
          <p:cNvSpPr txBox="1"/>
          <p:nvPr/>
        </p:nvSpPr>
        <p:spPr>
          <a:xfrm>
            <a:off x="6623048" y="6113915"/>
            <a:ext cx="31672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Ballot s</a:t>
            </a:r>
            <a:r>
              <a:rPr lang="en-US" sz="20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ealed until ready to scan</a:t>
            </a:r>
            <a:endParaRPr lang="en-US" sz="16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2" name="Picture 131">
            <a:extLst>
              <a:ext uri="{FF2B5EF4-FFF2-40B4-BE49-F238E27FC236}">
                <a16:creationId xmlns:a16="http://schemas.microsoft.com/office/drawing/2014/main" id="{98D32845-5A75-46DE-8B23-2D532224C5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42585" y="4343275"/>
            <a:ext cx="863433" cy="1471940"/>
          </a:xfrm>
          <a:prstGeom prst="rect">
            <a:avLst/>
          </a:prstGeom>
        </p:spPr>
      </p:pic>
      <p:sp>
        <p:nvSpPr>
          <p:cNvPr id="133" name="TextBox 132">
            <a:extLst>
              <a:ext uri="{FF2B5EF4-FFF2-40B4-BE49-F238E27FC236}">
                <a16:creationId xmlns:a16="http://schemas.microsoft.com/office/drawing/2014/main" id="{5DE00C2A-59D0-4368-9D76-0F53DFC556B5}"/>
              </a:ext>
            </a:extLst>
          </p:cNvPr>
          <p:cNvSpPr txBox="1"/>
          <p:nvPr/>
        </p:nvSpPr>
        <p:spPr>
          <a:xfrm>
            <a:off x="6709162" y="4629710"/>
            <a:ext cx="1236369" cy="63094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1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Official Ballot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4" name="Arrow: Right 133">
            <a:extLst>
              <a:ext uri="{FF2B5EF4-FFF2-40B4-BE49-F238E27FC236}">
                <a16:creationId xmlns:a16="http://schemas.microsoft.com/office/drawing/2014/main" id="{10D044B0-E014-4B95-9426-040D7A538EE2}"/>
              </a:ext>
            </a:extLst>
          </p:cNvPr>
          <p:cNvSpPr/>
          <p:nvPr/>
        </p:nvSpPr>
        <p:spPr>
          <a:xfrm>
            <a:off x="8098007" y="4682426"/>
            <a:ext cx="336576" cy="518574"/>
          </a:xfrm>
          <a:prstGeom prst="rightArrow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24817DD9-85E4-4A6E-95E1-463E4CA83D05}"/>
              </a:ext>
            </a:extLst>
          </p:cNvPr>
          <p:cNvGrpSpPr/>
          <p:nvPr/>
        </p:nvGrpSpPr>
        <p:grpSpPr>
          <a:xfrm>
            <a:off x="4851429" y="1651601"/>
            <a:ext cx="425668" cy="669094"/>
            <a:chOff x="4159033" y="2312316"/>
            <a:chExt cx="425668" cy="669094"/>
          </a:xfrm>
        </p:grpSpPr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6477344B-2DD7-40E2-92BA-22FA7402AE62}"/>
                </a:ext>
              </a:extLst>
            </p:cNvPr>
            <p:cNvSpPr/>
            <p:nvPr/>
          </p:nvSpPr>
          <p:spPr>
            <a:xfrm>
              <a:off x="4159033" y="2312316"/>
              <a:ext cx="425668" cy="66909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4CD1A2B4-68BC-4562-899E-37CD56CFCB98}"/>
                </a:ext>
              </a:extLst>
            </p:cNvPr>
            <p:cNvSpPr txBox="1"/>
            <p:nvPr/>
          </p:nvSpPr>
          <p:spPr>
            <a:xfrm>
              <a:off x="4191692" y="2499491"/>
              <a:ext cx="362167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</a:t>
              </a:r>
              <a:endParaRPr lang="en-US" sz="10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858422DD-BBE3-4432-B33F-E9C8C12E3343}"/>
              </a:ext>
            </a:extLst>
          </p:cNvPr>
          <p:cNvSpPr txBox="1"/>
          <p:nvPr/>
        </p:nvSpPr>
        <p:spPr>
          <a:xfrm>
            <a:off x="2396859" y="6113915"/>
            <a:ext cx="16752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Retain stub</a:t>
            </a:r>
            <a:endParaRPr lang="en-US" sz="16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1BACED8-B16B-4EAE-894C-7D4CBDEDF88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65748" y="4305652"/>
            <a:ext cx="1352550" cy="1628775"/>
          </a:xfrm>
          <a:prstGeom prst="rect">
            <a:avLst/>
          </a:prstGeom>
        </p:spPr>
      </p:pic>
      <p:sp>
        <p:nvSpPr>
          <p:cNvPr id="139" name="TextBox 138">
            <a:extLst>
              <a:ext uri="{FF2B5EF4-FFF2-40B4-BE49-F238E27FC236}">
                <a16:creationId xmlns:a16="http://schemas.microsoft.com/office/drawing/2014/main" id="{BD9DBB99-9572-47B2-8828-662714EE69F7}"/>
              </a:ext>
            </a:extLst>
          </p:cNvPr>
          <p:cNvSpPr txBox="1"/>
          <p:nvPr/>
        </p:nvSpPr>
        <p:spPr>
          <a:xfrm>
            <a:off x="3689418" y="4647002"/>
            <a:ext cx="939460" cy="55399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1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Official Ballot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48E3AD02-884D-448A-973A-C1A3E9E1F038}"/>
              </a:ext>
            </a:extLst>
          </p:cNvPr>
          <p:cNvSpPr txBox="1"/>
          <p:nvPr/>
        </p:nvSpPr>
        <p:spPr>
          <a:xfrm>
            <a:off x="7732823" y="3711967"/>
            <a:ext cx="8949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3" name="Picture 142">
            <a:extLst>
              <a:ext uri="{FF2B5EF4-FFF2-40B4-BE49-F238E27FC236}">
                <a16:creationId xmlns:a16="http://schemas.microsoft.com/office/drawing/2014/main" id="{54C9A1C3-B688-44CC-8BD3-D7DED55618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9289" y="1451513"/>
            <a:ext cx="513236" cy="874941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B2F9CAE-0D68-4ECA-ACD0-CC3E0193CCB7}"/>
              </a:ext>
            </a:extLst>
          </p:cNvPr>
          <p:cNvCxnSpPr>
            <a:cxnSpLocks/>
          </p:cNvCxnSpPr>
          <p:nvPr/>
        </p:nvCxnSpPr>
        <p:spPr>
          <a:xfrm flipV="1">
            <a:off x="10314807" y="2333301"/>
            <a:ext cx="352749" cy="31108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49C6C18A-30CC-4C48-8078-6B4620C96DB7}"/>
              </a:ext>
            </a:extLst>
          </p:cNvPr>
          <p:cNvCxnSpPr>
            <a:cxnSpLocks/>
          </p:cNvCxnSpPr>
          <p:nvPr/>
        </p:nvCxnSpPr>
        <p:spPr>
          <a:xfrm flipH="1" flipV="1">
            <a:off x="11133068" y="2305682"/>
            <a:ext cx="445882" cy="33870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id="{79239A28-5F02-40F8-B0A3-0D5FA9A41F87}"/>
              </a:ext>
            </a:extLst>
          </p:cNvPr>
          <p:cNvGrpSpPr/>
          <p:nvPr/>
        </p:nvGrpSpPr>
        <p:grpSpPr>
          <a:xfrm>
            <a:off x="1964321" y="5202455"/>
            <a:ext cx="1297782" cy="245770"/>
            <a:chOff x="5876223" y="5378503"/>
            <a:chExt cx="3212480" cy="284867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D52CF3D5-08FB-42FD-B65E-4A09E9FB47F5}"/>
                </a:ext>
              </a:extLst>
            </p:cNvPr>
            <p:cNvSpPr/>
            <p:nvPr/>
          </p:nvSpPr>
          <p:spPr>
            <a:xfrm>
              <a:off x="5876225" y="5409762"/>
              <a:ext cx="3077662" cy="206908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9657B5FB-7481-4194-917D-91964290F1EF}"/>
                </a:ext>
              </a:extLst>
            </p:cNvPr>
            <p:cNvSpPr txBox="1"/>
            <p:nvPr/>
          </p:nvSpPr>
          <p:spPr>
            <a:xfrm>
              <a:off x="6230343" y="5413654"/>
              <a:ext cx="2858360" cy="2497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800" dirty="0"/>
                <a:t>2 0 2 0 9 4 0 4 3 4 5 6</a:t>
              </a:r>
              <a:endParaRPr lang="en-US" sz="800" i="1" u="sng" dirty="0"/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4E85D6A3-4C5B-4699-9732-E2CCABE561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76224" y="5409762"/>
              <a:ext cx="3077666" cy="17196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284535AA-A383-4FC3-B944-6D89868A2DBA}"/>
                </a:ext>
              </a:extLst>
            </p:cNvPr>
            <p:cNvCxnSpPr>
              <a:cxnSpLocks/>
            </p:cNvCxnSpPr>
            <p:nvPr/>
          </p:nvCxnSpPr>
          <p:spPr>
            <a:xfrm>
              <a:off x="5876224" y="5428048"/>
              <a:ext cx="0" cy="19804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4EFDE776-5EF7-4465-98CB-F867E560B776}"/>
                </a:ext>
              </a:extLst>
            </p:cNvPr>
            <p:cNvCxnSpPr>
              <a:cxnSpLocks/>
            </p:cNvCxnSpPr>
            <p:nvPr/>
          </p:nvCxnSpPr>
          <p:spPr>
            <a:xfrm>
              <a:off x="8953890" y="5378503"/>
              <a:ext cx="0" cy="24759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FF3C558C-81CA-40FB-8C3C-C16DF87F59FF}"/>
                </a:ext>
              </a:extLst>
            </p:cNvPr>
            <p:cNvCxnSpPr>
              <a:cxnSpLocks/>
            </p:cNvCxnSpPr>
            <p:nvPr/>
          </p:nvCxnSpPr>
          <p:spPr>
            <a:xfrm>
              <a:off x="5876223" y="5626095"/>
              <a:ext cx="3077667" cy="1944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09EB1042-884A-4259-86B0-E284520D8C78}"/>
              </a:ext>
            </a:extLst>
          </p:cNvPr>
          <p:cNvSpPr txBox="1"/>
          <p:nvPr/>
        </p:nvSpPr>
        <p:spPr>
          <a:xfrm>
            <a:off x="1816663" y="5432838"/>
            <a:ext cx="1390978" cy="2462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Control Number Stub</a:t>
            </a:r>
            <a:endParaRPr lang="en-US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BAED5B4F-2E68-4195-9A69-D83D78621749}"/>
              </a:ext>
            </a:extLst>
          </p:cNvPr>
          <p:cNvGrpSpPr/>
          <p:nvPr/>
        </p:nvGrpSpPr>
        <p:grpSpPr>
          <a:xfrm>
            <a:off x="10314807" y="2647787"/>
            <a:ext cx="1297782" cy="245770"/>
            <a:chOff x="5876223" y="5378503"/>
            <a:chExt cx="3212480" cy="284867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ABAE37E9-1F87-49AF-801A-90C4467DAB91}"/>
                </a:ext>
              </a:extLst>
            </p:cNvPr>
            <p:cNvSpPr/>
            <p:nvPr/>
          </p:nvSpPr>
          <p:spPr>
            <a:xfrm>
              <a:off x="5876225" y="5409762"/>
              <a:ext cx="3077662" cy="206908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E19DAF0A-8751-471F-8CBA-AAE12FE553F3}"/>
                </a:ext>
              </a:extLst>
            </p:cNvPr>
            <p:cNvSpPr txBox="1"/>
            <p:nvPr/>
          </p:nvSpPr>
          <p:spPr>
            <a:xfrm>
              <a:off x="6230343" y="5413654"/>
              <a:ext cx="2858360" cy="2497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800" dirty="0"/>
                <a:t>2 0 2 0 9 4 0 4 3 4 5 6</a:t>
              </a:r>
              <a:endParaRPr lang="en-US" sz="800" i="1" u="sng" dirty="0"/>
            </a:p>
          </p:txBody>
        </p: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29D49AC9-6FD9-4244-9559-236F687EDE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76224" y="5409762"/>
              <a:ext cx="3077666" cy="17196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6E54E840-7B2A-4FC2-98DB-52C3D8A59360}"/>
                </a:ext>
              </a:extLst>
            </p:cNvPr>
            <p:cNvCxnSpPr>
              <a:cxnSpLocks/>
            </p:cNvCxnSpPr>
            <p:nvPr/>
          </p:nvCxnSpPr>
          <p:spPr>
            <a:xfrm>
              <a:off x="5876224" y="5428048"/>
              <a:ext cx="0" cy="19804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22264E22-953E-4E90-9894-0B2085E8791E}"/>
                </a:ext>
              </a:extLst>
            </p:cNvPr>
            <p:cNvCxnSpPr>
              <a:cxnSpLocks/>
            </p:cNvCxnSpPr>
            <p:nvPr/>
          </p:nvCxnSpPr>
          <p:spPr>
            <a:xfrm>
              <a:off x="8953890" y="5378503"/>
              <a:ext cx="0" cy="24759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D0F651B7-9F24-417A-A12A-1D48EC308E6C}"/>
                </a:ext>
              </a:extLst>
            </p:cNvPr>
            <p:cNvCxnSpPr>
              <a:cxnSpLocks/>
            </p:cNvCxnSpPr>
            <p:nvPr/>
          </p:nvCxnSpPr>
          <p:spPr>
            <a:xfrm>
              <a:off x="5876223" y="5626095"/>
              <a:ext cx="3077667" cy="1944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193CE7F3-D399-42F6-A6E3-B21E6E6F796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3909" y="1580738"/>
            <a:ext cx="962025" cy="1352550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9A4A6DC2-FBBC-4E59-8143-1962A37F3C6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98129" y="1720252"/>
            <a:ext cx="553684" cy="469956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D60892D1-A5D9-47D1-BA92-2630A71A8D55}"/>
              </a:ext>
            </a:extLst>
          </p:cNvPr>
          <p:cNvSpPr txBox="1"/>
          <p:nvPr/>
        </p:nvSpPr>
        <p:spPr>
          <a:xfrm>
            <a:off x="1665645" y="1500794"/>
            <a:ext cx="79152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Registry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B5195A0-C36C-4066-BDEE-41BDE5AF913E}"/>
              </a:ext>
            </a:extLst>
          </p:cNvPr>
          <p:cNvSpPr/>
          <p:nvPr/>
        </p:nvSpPr>
        <p:spPr>
          <a:xfrm>
            <a:off x="928067" y="1923518"/>
            <a:ext cx="334513" cy="3616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FD648EE5-BC29-4CAC-83AD-6A55F741454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05283" y="1584958"/>
            <a:ext cx="962025" cy="1352550"/>
          </a:xfrm>
          <a:prstGeom prst="rect">
            <a:avLst/>
          </a:prstGeom>
        </p:spPr>
      </p:pic>
      <p:sp>
        <p:nvSpPr>
          <p:cNvPr id="84" name="Rectangle 83">
            <a:extLst>
              <a:ext uri="{FF2B5EF4-FFF2-40B4-BE49-F238E27FC236}">
                <a16:creationId xmlns:a16="http://schemas.microsoft.com/office/drawing/2014/main" id="{27393821-94F6-4C7F-9E37-1BB88ACEDEBB}"/>
              </a:ext>
            </a:extLst>
          </p:cNvPr>
          <p:cNvSpPr/>
          <p:nvPr/>
        </p:nvSpPr>
        <p:spPr>
          <a:xfrm>
            <a:off x="3129441" y="1927738"/>
            <a:ext cx="334513" cy="3616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012B55D2-0677-4990-8BFC-BCD9EC182E15}"/>
              </a:ext>
            </a:extLst>
          </p:cNvPr>
          <p:cNvGrpSpPr/>
          <p:nvPr/>
        </p:nvGrpSpPr>
        <p:grpSpPr>
          <a:xfrm>
            <a:off x="3029770" y="1582503"/>
            <a:ext cx="425668" cy="669094"/>
            <a:chOff x="4159033" y="2312316"/>
            <a:chExt cx="425668" cy="669094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0C092487-D71F-4A11-90FC-9ED2629AADC1}"/>
                </a:ext>
              </a:extLst>
            </p:cNvPr>
            <p:cNvSpPr/>
            <p:nvPr/>
          </p:nvSpPr>
          <p:spPr>
            <a:xfrm>
              <a:off x="4159033" y="2312316"/>
              <a:ext cx="425668" cy="66909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C193070E-10F0-43D6-866E-DA1D922C38B3}"/>
                </a:ext>
              </a:extLst>
            </p:cNvPr>
            <p:cNvSpPr txBox="1"/>
            <p:nvPr/>
          </p:nvSpPr>
          <p:spPr>
            <a:xfrm>
              <a:off x="4190783" y="2518615"/>
              <a:ext cx="362167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</a:t>
              </a:r>
              <a:endParaRPr lang="en-US" sz="10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6A316A01-BE43-4AE0-B8DE-07B3EE52A53D}"/>
              </a:ext>
            </a:extLst>
          </p:cNvPr>
          <p:cNvSpPr txBox="1"/>
          <p:nvPr/>
        </p:nvSpPr>
        <p:spPr>
          <a:xfrm>
            <a:off x="2213207" y="3174497"/>
            <a:ext cx="24511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Ballot in blank envel</a:t>
            </a:r>
            <a:r>
              <a:rPr lang="en-US" sz="20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</a:t>
            </a:r>
            <a:endParaRPr lang="en-US" sz="16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A1E12D7-7AFA-4686-BD8E-258E5C1DEC79}"/>
              </a:ext>
            </a:extLst>
          </p:cNvPr>
          <p:cNvSpPr/>
          <p:nvPr/>
        </p:nvSpPr>
        <p:spPr>
          <a:xfrm>
            <a:off x="7217801" y="2095792"/>
            <a:ext cx="465951" cy="457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EA9FBD6D-A361-4840-8C68-9EA1BC1E8172}"/>
              </a:ext>
            </a:extLst>
          </p:cNvPr>
          <p:cNvSpPr txBox="1"/>
          <p:nvPr/>
        </p:nvSpPr>
        <p:spPr>
          <a:xfrm>
            <a:off x="10587734" y="3682282"/>
            <a:ext cx="8949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EBD4F6C0-BBB6-43D1-A9A6-62D77CC57F0B}"/>
              </a:ext>
            </a:extLst>
          </p:cNvPr>
          <p:cNvSpPr txBox="1"/>
          <p:nvPr/>
        </p:nvSpPr>
        <p:spPr>
          <a:xfrm>
            <a:off x="335016" y="174591"/>
            <a:ext cx="70217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Assure 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Secrecy of a Ballot Number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5FDBC45F-461C-4582-BE4F-8217F93FB26D}"/>
              </a:ext>
            </a:extLst>
          </p:cNvPr>
          <p:cNvSpPr txBox="1"/>
          <p:nvPr/>
        </p:nvSpPr>
        <p:spPr>
          <a:xfrm>
            <a:off x="7875392" y="219753"/>
            <a:ext cx="38313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Walk-in Voter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71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765"/>
    </mc:Choice>
    <mc:Fallback xmlns="">
      <p:transition spd="slow" advTm="46765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317A4D1-A32D-4247-9983-0379516ED2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4310" y="2286714"/>
            <a:ext cx="997066" cy="94866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B6B4381-BC76-43FD-AE12-26A546F1F716}"/>
              </a:ext>
            </a:extLst>
          </p:cNvPr>
          <p:cNvSpPr txBox="1"/>
          <p:nvPr/>
        </p:nvSpPr>
        <p:spPr>
          <a:xfrm>
            <a:off x="11582775" y="6458390"/>
            <a:ext cx="389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1038" name="Picture 14" descr="36 Mail Postal Worker Black And White Line Art Illustrations &amp;amp; Clip Art -  iStock">
            <a:extLst>
              <a:ext uri="{FF2B5EF4-FFF2-40B4-BE49-F238E27FC236}">
                <a16:creationId xmlns:a16="http://schemas.microsoft.com/office/drawing/2014/main" id="{E3E98FEC-B4CC-482A-BD2A-262BCA4B4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34" y="1573646"/>
            <a:ext cx="1263723" cy="144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B50A7FFD-12E0-47AC-8CE6-6820E55826EF}"/>
              </a:ext>
            </a:extLst>
          </p:cNvPr>
          <p:cNvSpPr txBox="1"/>
          <p:nvPr/>
        </p:nvSpPr>
        <p:spPr>
          <a:xfrm>
            <a:off x="406121" y="3183631"/>
            <a:ext cx="13702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Receive</a:t>
            </a:r>
            <a:endParaRPr lang="en-US" sz="16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CC26FE65-4BE9-4D55-9404-56D4BB243DD3}"/>
              </a:ext>
            </a:extLst>
          </p:cNvPr>
          <p:cNvSpPr txBox="1"/>
          <p:nvPr/>
        </p:nvSpPr>
        <p:spPr>
          <a:xfrm>
            <a:off x="853671" y="884618"/>
            <a:ext cx="4955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0D1CAA7B-C074-4511-9B32-44C6A0560B0A}"/>
              </a:ext>
            </a:extLst>
          </p:cNvPr>
          <p:cNvSpPr txBox="1"/>
          <p:nvPr/>
        </p:nvSpPr>
        <p:spPr>
          <a:xfrm>
            <a:off x="2083764" y="2962949"/>
            <a:ext cx="36216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46A2B386-BB6C-42D2-9735-84037DACAADB}"/>
              </a:ext>
            </a:extLst>
          </p:cNvPr>
          <p:cNvSpPr txBox="1"/>
          <p:nvPr/>
        </p:nvSpPr>
        <p:spPr>
          <a:xfrm>
            <a:off x="2133303" y="857992"/>
            <a:ext cx="4955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3F05248C-59E3-47F8-9C31-0B6AD16CACED}"/>
              </a:ext>
            </a:extLst>
          </p:cNvPr>
          <p:cNvSpPr txBox="1"/>
          <p:nvPr/>
        </p:nvSpPr>
        <p:spPr>
          <a:xfrm>
            <a:off x="3530062" y="887667"/>
            <a:ext cx="4955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4CDED578-0DFF-4BF7-A924-D4ABD3D2890B}"/>
              </a:ext>
            </a:extLst>
          </p:cNvPr>
          <p:cNvSpPr txBox="1"/>
          <p:nvPr/>
        </p:nvSpPr>
        <p:spPr>
          <a:xfrm>
            <a:off x="5077912" y="887667"/>
            <a:ext cx="4955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054CE8AB-6672-4E34-A4CB-DA8441C2D238}"/>
              </a:ext>
            </a:extLst>
          </p:cNvPr>
          <p:cNvSpPr txBox="1"/>
          <p:nvPr/>
        </p:nvSpPr>
        <p:spPr>
          <a:xfrm>
            <a:off x="1678324" y="3194574"/>
            <a:ext cx="12424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Remove</a:t>
            </a:r>
            <a:endParaRPr lang="en-US" sz="16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Welcome to your Voter Information Center">
            <a:extLst>
              <a:ext uri="{FF2B5EF4-FFF2-40B4-BE49-F238E27FC236}">
                <a16:creationId xmlns:a16="http://schemas.microsoft.com/office/drawing/2014/main" id="{12594640-FC5D-48FB-A515-24A386F7D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753" y="1779968"/>
            <a:ext cx="1236368" cy="112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" name="TextBox 109">
            <a:extLst>
              <a:ext uri="{FF2B5EF4-FFF2-40B4-BE49-F238E27FC236}">
                <a16:creationId xmlns:a16="http://schemas.microsoft.com/office/drawing/2014/main" id="{AD365B9B-DC52-4410-8D2D-E8DDBFD3F8B2}"/>
              </a:ext>
            </a:extLst>
          </p:cNvPr>
          <p:cNvSpPr txBox="1"/>
          <p:nvPr/>
        </p:nvSpPr>
        <p:spPr>
          <a:xfrm>
            <a:off x="3017711" y="3194574"/>
            <a:ext cx="145940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Vote</a:t>
            </a:r>
            <a:endParaRPr lang="en-US" sz="16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FD768B89-2307-453F-A804-659644B29537}"/>
              </a:ext>
            </a:extLst>
          </p:cNvPr>
          <p:cNvSpPr txBox="1"/>
          <p:nvPr/>
        </p:nvSpPr>
        <p:spPr>
          <a:xfrm>
            <a:off x="6763655" y="887667"/>
            <a:ext cx="4955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EDEF8131-30B1-4300-A711-A6BE556CD503}"/>
              </a:ext>
            </a:extLst>
          </p:cNvPr>
          <p:cNvSpPr txBox="1"/>
          <p:nvPr/>
        </p:nvSpPr>
        <p:spPr>
          <a:xfrm>
            <a:off x="4321025" y="3186907"/>
            <a:ext cx="17313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Remove Stub</a:t>
            </a:r>
            <a:endParaRPr lang="en-US" sz="16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CE1769-06E6-4773-8254-78FAF66EA6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24778" y="4146982"/>
            <a:ext cx="1354185" cy="1471940"/>
          </a:xfrm>
          <a:prstGeom prst="rect">
            <a:avLst/>
          </a:prstGeom>
        </p:spPr>
      </p:pic>
      <p:sp>
        <p:nvSpPr>
          <p:cNvPr id="115" name="TextBox 114">
            <a:extLst>
              <a:ext uri="{FF2B5EF4-FFF2-40B4-BE49-F238E27FC236}">
                <a16:creationId xmlns:a16="http://schemas.microsoft.com/office/drawing/2014/main" id="{4F541962-2914-4A6E-A815-204B41416FDB}"/>
              </a:ext>
            </a:extLst>
          </p:cNvPr>
          <p:cNvSpPr txBox="1"/>
          <p:nvPr/>
        </p:nvSpPr>
        <p:spPr>
          <a:xfrm>
            <a:off x="8399015" y="866311"/>
            <a:ext cx="4955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E2E0AC13-FCE9-47B4-BB3E-B1AF6DFF00B7}"/>
              </a:ext>
            </a:extLst>
          </p:cNvPr>
          <p:cNvSpPr txBox="1"/>
          <p:nvPr/>
        </p:nvSpPr>
        <p:spPr>
          <a:xfrm>
            <a:off x="10157151" y="6141956"/>
            <a:ext cx="203484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Scan &amp; tally ballot</a:t>
            </a:r>
            <a:endParaRPr lang="en-US" sz="16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7" name="Picture 116">
            <a:extLst>
              <a:ext uri="{FF2B5EF4-FFF2-40B4-BE49-F238E27FC236}">
                <a16:creationId xmlns:a16="http://schemas.microsoft.com/office/drawing/2014/main" id="{AFE6253D-582E-4A14-B5C9-1EE4A9AA36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518" y="4948972"/>
            <a:ext cx="628818" cy="107198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D269179-A5AE-4E5F-AFBD-D61A0BEFD957}"/>
              </a:ext>
            </a:extLst>
          </p:cNvPr>
          <p:cNvSpPr/>
          <p:nvPr/>
        </p:nvSpPr>
        <p:spPr>
          <a:xfrm>
            <a:off x="10662783" y="4123399"/>
            <a:ext cx="936522" cy="1582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mailbox clipart black and white - Clip Art Library">
            <a:extLst>
              <a:ext uri="{FF2B5EF4-FFF2-40B4-BE49-F238E27FC236}">
                <a16:creationId xmlns:a16="http://schemas.microsoft.com/office/drawing/2014/main" id="{568E3E19-BE6D-4C27-B838-3A538253E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190" y="1610392"/>
            <a:ext cx="695108" cy="450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1E6EA640-07F5-4119-A701-1EF8CC046334}"/>
              </a:ext>
            </a:extLst>
          </p:cNvPr>
          <p:cNvSpPr txBox="1"/>
          <p:nvPr/>
        </p:nvSpPr>
        <p:spPr>
          <a:xfrm>
            <a:off x="10709555" y="3163562"/>
            <a:ext cx="84297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Mail</a:t>
            </a:r>
            <a:endParaRPr lang="en-US" sz="16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Clipart Book Letter - Mail A Letter Clipart Black And White, HD Png  Download , Transparent Png Image - PNGitem">
            <a:extLst>
              <a:ext uri="{FF2B5EF4-FFF2-40B4-BE49-F238E27FC236}">
                <a16:creationId xmlns:a16="http://schemas.microsoft.com/office/drawing/2014/main" id="{725538FE-665A-47CF-A8FC-4E3BBE527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8195" y="1617619"/>
            <a:ext cx="1179989" cy="1340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21B4CF06-440B-45FE-95F6-421CEE300CFA}"/>
              </a:ext>
            </a:extLst>
          </p:cNvPr>
          <p:cNvSpPr txBox="1"/>
          <p:nvPr/>
        </p:nvSpPr>
        <p:spPr>
          <a:xfrm>
            <a:off x="368726" y="6119379"/>
            <a:ext cx="12255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Receive</a:t>
            </a:r>
            <a:endParaRPr lang="en-US" sz="16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78D41ED-AAB1-47A6-8E49-C80F2D933C80}"/>
              </a:ext>
            </a:extLst>
          </p:cNvPr>
          <p:cNvSpPr txBox="1"/>
          <p:nvPr/>
        </p:nvSpPr>
        <p:spPr>
          <a:xfrm>
            <a:off x="696601" y="3627026"/>
            <a:ext cx="4955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9010714-9563-4639-A11E-F0604BF54938}"/>
              </a:ext>
            </a:extLst>
          </p:cNvPr>
          <p:cNvSpPr txBox="1"/>
          <p:nvPr/>
        </p:nvSpPr>
        <p:spPr>
          <a:xfrm>
            <a:off x="2839200" y="3646212"/>
            <a:ext cx="6091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E1400DC-9F6B-4852-8E89-D2E9779AA248}"/>
              </a:ext>
            </a:extLst>
          </p:cNvPr>
          <p:cNvSpPr txBox="1"/>
          <p:nvPr/>
        </p:nvSpPr>
        <p:spPr>
          <a:xfrm>
            <a:off x="5232612" y="3662921"/>
            <a:ext cx="7666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948A879-9924-4371-9F59-E80DAA90E281}"/>
              </a:ext>
            </a:extLst>
          </p:cNvPr>
          <p:cNvSpPr txBox="1"/>
          <p:nvPr/>
        </p:nvSpPr>
        <p:spPr>
          <a:xfrm>
            <a:off x="6697221" y="3662921"/>
            <a:ext cx="6374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9C87612-2448-47C9-BAA2-CD1641C4472C}"/>
              </a:ext>
            </a:extLst>
          </p:cNvPr>
          <p:cNvSpPr txBox="1"/>
          <p:nvPr/>
        </p:nvSpPr>
        <p:spPr>
          <a:xfrm>
            <a:off x="8183219" y="3662921"/>
            <a:ext cx="6185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9B88F4B-BC12-43D0-BD7B-4E29ED18CC74}"/>
              </a:ext>
            </a:extLst>
          </p:cNvPr>
          <p:cNvSpPr txBox="1"/>
          <p:nvPr/>
        </p:nvSpPr>
        <p:spPr>
          <a:xfrm>
            <a:off x="10845382" y="3622388"/>
            <a:ext cx="6374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AA3B17E-C513-4618-B3DC-DAEFAD42CC86}"/>
              </a:ext>
            </a:extLst>
          </p:cNvPr>
          <p:cNvSpPr txBox="1"/>
          <p:nvPr/>
        </p:nvSpPr>
        <p:spPr>
          <a:xfrm>
            <a:off x="1777152" y="6160652"/>
            <a:ext cx="27332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Compare &amp; Verify Mailer</a:t>
            </a:r>
            <a:endParaRPr lang="en-US" sz="16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8" name="Picture 6" descr="Election 2020: Signature mismatches could disqualify ballots - Los Angeles  Times">
            <a:extLst>
              <a:ext uri="{FF2B5EF4-FFF2-40B4-BE49-F238E27FC236}">
                <a16:creationId xmlns:a16="http://schemas.microsoft.com/office/drawing/2014/main" id="{F046E60C-083D-419E-AF86-7527497B3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42" y="4145624"/>
            <a:ext cx="962695" cy="539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What to do if Your Absentee Ballot is Rejected - The Georgia Voter Guide  Knowledge Base">
            <a:extLst>
              <a:ext uri="{FF2B5EF4-FFF2-40B4-BE49-F238E27FC236}">
                <a16:creationId xmlns:a16="http://schemas.microsoft.com/office/drawing/2014/main" id="{D537223A-90C3-45FE-B231-6587466FC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279" y="4237045"/>
            <a:ext cx="2645184" cy="107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4C35A8CE-D656-4AA3-BDB0-9FED1F5402C2}"/>
              </a:ext>
            </a:extLst>
          </p:cNvPr>
          <p:cNvSpPr txBox="1"/>
          <p:nvPr/>
        </p:nvSpPr>
        <p:spPr>
          <a:xfrm>
            <a:off x="1781450" y="5607031"/>
            <a:ext cx="291801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Name   Address  &amp;  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Signature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82" name="Picture 10" descr="Scanner Line Icon. Document Scan Vector Illustration Isolated on White.  Copy Equipment Outline Style Design, Designed Stock Vector - Illustration  of outline, glyph: 159914633">
            <a:extLst>
              <a:ext uri="{FF2B5EF4-FFF2-40B4-BE49-F238E27FC236}">
                <a16:creationId xmlns:a16="http://schemas.microsoft.com/office/drawing/2014/main" id="{9BE4F196-B367-480C-9362-80757852F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566" y="5226297"/>
            <a:ext cx="856626" cy="85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Rectangle 82">
            <a:extLst>
              <a:ext uri="{FF2B5EF4-FFF2-40B4-BE49-F238E27FC236}">
                <a16:creationId xmlns:a16="http://schemas.microsoft.com/office/drawing/2014/main" id="{37AAF4FB-06CF-44F8-8B64-85347772AACE}"/>
              </a:ext>
            </a:extLst>
          </p:cNvPr>
          <p:cNvSpPr/>
          <p:nvPr/>
        </p:nvSpPr>
        <p:spPr>
          <a:xfrm>
            <a:off x="10706904" y="4140751"/>
            <a:ext cx="936522" cy="1582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Arrow: Right 83">
            <a:extLst>
              <a:ext uri="{FF2B5EF4-FFF2-40B4-BE49-F238E27FC236}">
                <a16:creationId xmlns:a16="http://schemas.microsoft.com/office/drawing/2014/main" id="{514CA95D-68F5-45E0-A1FE-3303688EDA7C}"/>
              </a:ext>
            </a:extLst>
          </p:cNvPr>
          <p:cNvSpPr/>
          <p:nvPr/>
        </p:nvSpPr>
        <p:spPr>
          <a:xfrm>
            <a:off x="7464663" y="4559186"/>
            <a:ext cx="415907" cy="259287"/>
          </a:xfrm>
          <a:prstGeom prst="rightArrow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A07F3910-780B-40B5-AC52-5EF16FF9896B}"/>
              </a:ext>
            </a:extLst>
          </p:cNvPr>
          <p:cNvSpPr txBox="1"/>
          <p:nvPr/>
        </p:nvSpPr>
        <p:spPr>
          <a:xfrm>
            <a:off x="6436248" y="2399128"/>
            <a:ext cx="1236369" cy="63094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1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Official Ballot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3" name="Picture 92">
            <a:extLst>
              <a:ext uri="{FF2B5EF4-FFF2-40B4-BE49-F238E27FC236}">
                <a16:creationId xmlns:a16="http://schemas.microsoft.com/office/drawing/2014/main" id="{9C534765-AB02-4D2C-B9B0-9DB311E83B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60482" y="1461126"/>
            <a:ext cx="513236" cy="874941"/>
          </a:xfrm>
          <a:prstGeom prst="rect">
            <a:avLst/>
          </a:prstGeom>
        </p:spPr>
      </p:pic>
      <p:sp>
        <p:nvSpPr>
          <p:cNvPr id="95" name="TextBox 94">
            <a:extLst>
              <a:ext uri="{FF2B5EF4-FFF2-40B4-BE49-F238E27FC236}">
                <a16:creationId xmlns:a16="http://schemas.microsoft.com/office/drawing/2014/main" id="{CE7BDFBF-2972-495D-B10E-5B45A1DA2133}"/>
              </a:ext>
            </a:extLst>
          </p:cNvPr>
          <p:cNvSpPr txBox="1"/>
          <p:nvPr/>
        </p:nvSpPr>
        <p:spPr>
          <a:xfrm>
            <a:off x="9131604" y="3148938"/>
            <a:ext cx="14936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</a:t>
            </a:r>
            <a:endParaRPr lang="en-US" sz="16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3964C6C6-6410-45AA-A0E3-987A935325F1}"/>
              </a:ext>
            </a:extLst>
          </p:cNvPr>
          <p:cNvGrpSpPr/>
          <p:nvPr/>
        </p:nvGrpSpPr>
        <p:grpSpPr>
          <a:xfrm>
            <a:off x="6745849" y="4266612"/>
            <a:ext cx="665544" cy="912838"/>
            <a:chOff x="693421" y="4103633"/>
            <a:chExt cx="538274" cy="929964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A7065EE6-F477-4040-993C-BD60DC4E09B7}"/>
                </a:ext>
              </a:extLst>
            </p:cNvPr>
            <p:cNvSpPr/>
            <p:nvPr/>
          </p:nvSpPr>
          <p:spPr>
            <a:xfrm>
              <a:off x="693421" y="4103633"/>
              <a:ext cx="538274" cy="92996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7" name="Picture 8" descr="What to do if Your Absentee Ballot is Rejected - The Georgia Voter Guide  Knowledge Base">
              <a:extLst>
                <a:ext uri="{FF2B5EF4-FFF2-40B4-BE49-F238E27FC236}">
                  <a16:creationId xmlns:a16="http://schemas.microsoft.com/office/drawing/2014/main" id="{0EB5A4DC-A0E9-48F5-BCC3-C139F9FF68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714" y="4171899"/>
              <a:ext cx="474362" cy="1921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377A8FFB-5366-42F6-9820-11CC55B57CD4}"/>
              </a:ext>
            </a:extLst>
          </p:cNvPr>
          <p:cNvSpPr txBox="1"/>
          <p:nvPr/>
        </p:nvSpPr>
        <p:spPr>
          <a:xfrm>
            <a:off x="5918038" y="6160652"/>
            <a:ext cx="248097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Scan &amp; Archive</a:t>
            </a:r>
          </a:p>
        </p:txBody>
      </p:sp>
      <p:sp>
        <p:nvSpPr>
          <p:cNvPr id="102" name="Arrow: Right 101">
            <a:extLst>
              <a:ext uri="{FF2B5EF4-FFF2-40B4-BE49-F238E27FC236}">
                <a16:creationId xmlns:a16="http://schemas.microsoft.com/office/drawing/2014/main" id="{65D57A95-5743-4A51-A194-D23C23A8C9B7}"/>
              </a:ext>
            </a:extLst>
          </p:cNvPr>
          <p:cNvSpPr/>
          <p:nvPr/>
        </p:nvSpPr>
        <p:spPr>
          <a:xfrm rot="5400000">
            <a:off x="7175064" y="1853332"/>
            <a:ext cx="336576" cy="518574"/>
          </a:xfrm>
          <a:prstGeom prst="rightArrow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5AEF6D10-2B5E-4FF1-9FD4-AEF433E193A6}"/>
              </a:ext>
            </a:extLst>
          </p:cNvPr>
          <p:cNvSpPr txBox="1"/>
          <p:nvPr/>
        </p:nvSpPr>
        <p:spPr>
          <a:xfrm>
            <a:off x="9627322" y="873273"/>
            <a:ext cx="4955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D46E90A5-A7E8-46E3-909F-F27137187977}"/>
              </a:ext>
            </a:extLst>
          </p:cNvPr>
          <p:cNvSpPr txBox="1"/>
          <p:nvPr/>
        </p:nvSpPr>
        <p:spPr>
          <a:xfrm>
            <a:off x="9281877" y="3622388"/>
            <a:ext cx="6374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CD5E422D-6C26-4D6B-8CF1-8A07CD2A28D7}"/>
              </a:ext>
            </a:extLst>
          </p:cNvPr>
          <p:cNvSpPr txBox="1"/>
          <p:nvPr/>
        </p:nvSpPr>
        <p:spPr>
          <a:xfrm>
            <a:off x="7936796" y="4510935"/>
            <a:ext cx="1027609" cy="43649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6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Official Ballot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7" name="Picture 6" descr="Election 2020: Signature mismatches could disqualify ballots - Los Angeles  Times">
            <a:extLst>
              <a:ext uri="{FF2B5EF4-FFF2-40B4-BE49-F238E27FC236}">
                <a16:creationId xmlns:a16="http://schemas.microsoft.com/office/drawing/2014/main" id="{CDD1C697-9C61-451A-AC47-9EE451D4E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909" y="2529215"/>
            <a:ext cx="962695" cy="539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" name="Arrow: Right 127">
            <a:extLst>
              <a:ext uri="{FF2B5EF4-FFF2-40B4-BE49-F238E27FC236}">
                <a16:creationId xmlns:a16="http://schemas.microsoft.com/office/drawing/2014/main" id="{C25D5EB4-F4CB-48DA-9AC2-6291DE71B952}"/>
              </a:ext>
            </a:extLst>
          </p:cNvPr>
          <p:cNvSpPr/>
          <p:nvPr/>
        </p:nvSpPr>
        <p:spPr>
          <a:xfrm rot="5400000">
            <a:off x="8420453" y="2044261"/>
            <a:ext cx="336576" cy="518574"/>
          </a:xfrm>
          <a:prstGeom prst="rightArrow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0C32AF15-1EE0-4D23-A12E-700381E626F8}"/>
              </a:ext>
            </a:extLst>
          </p:cNvPr>
          <p:cNvSpPr txBox="1"/>
          <p:nvPr/>
        </p:nvSpPr>
        <p:spPr>
          <a:xfrm>
            <a:off x="7877667" y="3166975"/>
            <a:ext cx="14936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Mailer</a:t>
            </a:r>
            <a:endParaRPr lang="en-US" sz="16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3" name="Picture 102">
            <a:extLst>
              <a:ext uri="{FF2B5EF4-FFF2-40B4-BE49-F238E27FC236}">
                <a16:creationId xmlns:a16="http://schemas.microsoft.com/office/drawing/2014/main" id="{89E30A6A-652E-4552-B372-B9C952756F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90913" y="1344608"/>
            <a:ext cx="747871" cy="1274936"/>
          </a:xfrm>
          <a:prstGeom prst="rect">
            <a:avLst/>
          </a:prstGeom>
        </p:spPr>
      </p:pic>
      <p:sp>
        <p:nvSpPr>
          <p:cNvPr id="135" name="TextBox 134">
            <a:extLst>
              <a:ext uri="{FF2B5EF4-FFF2-40B4-BE49-F238E27FC236}">
                <a16:creationId xmlns:a16="http://schemas.microsoft.com/office/drawing/2014/main" id="{F5778853-11EA-4907-8BF6-8B5CA68204C2}"/>
              </a:ext>
            </a:extLst>
          </p:cNvPr>
          <p:cNvSpPr txBox="1"/>
          <p:nvPr/>
        </p:nvSpPr>
        <p:spPr>
          <a:xfrm>
            <a:off x="10916316" y="908124"/>
            <a:ext cx="4955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9" name="Picture 138">
            <a:extLst>
              <a:ext uri="{FF2B5EF4-FFF2-40B4-BE49-F238E27FC236}">
                <a16:creationId xmlns:a16="http://schemas.microsoft.com/office/drawing/2014/main" id="{2702829E-5643-43DF-9168-097771B3B6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78277" y="1432183"/>
            <a:ext cx="513236" cy="874941"/>
          </a:xfrm>
          <a:prstGeom prst="rect">
            <a:avLst/>
          </a:prstGeom>
        </p:spPr>
      </p:pic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0172B079-94F2-4EE2-80A1-450182B8A0D6}"/>
              </a:ext>
            </a:extLst>
          </p:cNvPr>
          <p:cNvCxnSpPr>
            <a:cxnSpLocks/>
          </p:cNvCxnSpPr>
          <p:nvPr/>
        </p:nvCxnSpPr>
        <p:spPr>
          <a:xfrm flipV="1">
            <a:off x="4635897" y="2301011"/>
            <a:ext cx="362558" cy="293213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443FB5EB-EB4A-40BD-BCAC-648426EB8846}"/>
              </a:ext>
            </a:extLst>
          </p:cNvPr>
          <p:cNvCxnSpPr>
            <a:cxnSpLocks/>
          </p:cNvCxnSpPr>
          <p:nvPr/>
        </p:nvCxnSpPr>
        <p:spPr>
          <a:xfrm flipH="1" flipV="1">
            <a:off x="5462056" y="2286353"/>
            <a:ext cx="419381" cy="307969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0" name="Group 89">
            <a:extLst>
              <a:ext uri="{FF2B5EF4-FFF2-40B4-BE49-F238E27FC236}">
                <a16:creationId xmlns:a16="http://schemas.microsoft.com/office/drawing/2014/main" id="{1FDAAED5-AA21-4F10-9A5E-AF7789DFF6EA}"/>
              </a:ext>
            </a:extLst>
          </p:cNvPr>
          <p:cNvGrpSpPr/>
          <p:nvPr/>
        </p:nvGrpSpPr>
        <p:grpSpPr>
          <a:xfrm>
            <a:off x="1856806" y="2589773"/>
            <a:ext cx="884569" cy="200869"/>
            <a:chOff x="5821867" y="5408672"/>
            <a:chExt cx="3132020" cy="253634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1FAFC6E7-9623-4858-AB4A-DBECED6AC447}"/>
                </a:ext>
              </a:extLst>
            </p:cNvPr>
            <p:cNvSpPr/>
            <p:nvPr/>
          </p:nvSpPr>
          <p:spPr>
            <a:xfrm>
              <a:off x="5876225" y="5409762"/>
              <a:ext cx="3077662" cy="206908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67AA7F1D-84F4-4622-AF44-08BEE638B72B}"/>
                </a:ext>
              </a:extLst>
            </p:cNvPr>
            <p:cNvSpPr txBox="1"/>
            <p:nvPr/>
          </p:nvSpPr>
          <p:spPr>
            <a:xfrm>
              <a:off x="5821867" y="5408672"/>
              <a:ext cx="3092920" cy="2331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600" dirty="0"/>
                <a:t>2 0 2 0 9 4 0 4 3 4 5 6</a:t>
              </a:r>
              <a:endParaRPr lang="en-US" sz="600" i="1" u="sng" dirty="0"/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ADF5A8E9-AB02-4EA2-B3C1-3DECE4A9E2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76224" y="5426958"/>
              <a:ext cx="2714415" cy="1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142C0A29-58A8-428A-9EBF-F03B17E19F7D}"/>
                </a:ext>
              </a:extLst>
            </p:cNvPr>
            <p:cNvCxnSpPr>
              <a:cxnSpLocks/>
            </p:cNvCxnSpPr>
            <p:nvPr/>
          </p:nvCxnSpPr>
          <p:spPr>
            <a:xfrm>
              <a:off x="5876224" y="5428048"/>
              <a:ext cx="0" cy="19804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92603828-4161-4EEF-9109-57F79958D9BE}"/>
                </a:ext>
              </a:extLst>
            </p:cNvPr>
            <p:cNvCxnSpPr>
              <a:cxnSpLocks/>
            </p:cNvCxnSpPr>
            <p:nvPr/>
          </p:nvCxnSpPr>
          <p:spPr>
            <a:xfrm>
              <a:off x="8601272" y="5414715"/>
              <a:ext cx="0" cy="24759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7ABAE725-88E3-43D7-A662-F5EEEAD810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67591" y="5616670"/>
              <a:ext cx="2633680" cy="942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880D0E44-0A90-4C52-8620-580E92F92BEA}"/>
              </a:ext>
            </a:extLst>
          </p:cNvPr>
          <p:cNvGrpSpPr/>
          <p:nvPr/>
        </p:nvGrpSpPr>
        <p:grpSpPr>
          <a:xfrm>
            <a:off x="4624760" y="2579986"/>
            <a:ext cx="1334632" cy="300332"/>
            <a:chOff x="5876224" y="5378503"/>
            <a:chExt cx="3212479" cy="284867"/>
          </a:xfrm>
        </p:grpSpPr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D3E7B8FC-F8DA-40A3-AE67-FC9174B30942}"/>
                </a:ext>
              </a:extLst>
            </p:cNvPr>
            <p:cNvSpPr/>
            <p:nvPr/>
          </p:nvSpPr>
          <p:spPr>
            <a:xfrm>
              <a:off x="5876225" y="5409762"/>
              <a:ext cx="3077662" cy="206908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2B055E45-12C4-47DB-A7CF-932C86797133}"/>
                </a:ext>
              </a:extLst>
            </p:cNvPr>
            <p:cNvSpPr txBox="1"/>
            <p:nvPr/>
          </p:nvSpPr>
          <p:spPr>
            <a:xfrm>
              <a:off x="6230343" y="5413654"/>
              <a:ext cx="2858360" cy="2497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800" dirty="0"/>
                <a:t>2 0 2 0 9 4 0 4 3 4 5 6</a:t>
              </a:r>
              <a:endParaRPr lang="en-US" sz="800" i="1" u="sng" dirty="0"/>
            </a:p>
          </p:txBody>
        </p: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5F0EB27E-2CC3-40CF-B485-129C962F68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76224" y="5409762"/>
              <a:ext cx="3077666" cy="17196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D597D905-019D-400E-BB28-80ADE40970F8}"/>
                </a:ext>
              </a:extLst>
            </p:cNvPr>
            <p:cNvCxnSpPr>
              <a:cxnSpLocks/>
            </p:cNvCxnSpPr>
            <p:nvPr/>
          </p:nvCxnSpPr>
          <p:spPr>
            <a:xfrm>
              <a:off x="5876224" y="5428048"/>
              <a:ext cx="0" cy="19804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B78213BC-34F9-45FD-A8DC-1821B10185F5}"/>
                </a:ext>
              </a:extLst>
            </p:cNvPr>
            <p:cNvCxnSpPr>
              <a:cxnSpLocks/>
            </p:cNvCxnSpPr>
            <p:nvPr/>
          </p:nvCxnSpPr>
          <p:spPr>
            <a:xfrm>
              <a:off x="8953890" y="5378503"/>
              <a:ext cx="0" cy="24759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1F6B580E-B996-45CF-BF27-3A9326254377}"/>
                </a:ext>
              </a:extLst>
            </p:cNvPr>
            <p:cNvCxnSpPr>
              <a:cxnSpLocks/>
            </p:cNvCxnSpPr>
            <p:nvPr/>
          </p:nvCxnSpPr>
          <p:spPr>
            <a:xfrm>
              <a:off x="5926386" y="5626095"/>
              <a:ext cx="30275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6" name="TextBox 145">
            <a:extLst>
              <a:ext uri="{FF2B5EF4-FFF2-40B4-BE49-F238E27FC236}">
                <a16:creationId xmlns:a16="http://schemas.microsoft.com/office/drawing/2014/main" id="{56BF0AEF-F600-4AF6-8355-F9220BF1F832}"/>
              </a:ext>
            </a:extLst>
          </p:cNvPr>
          <p:cNvSpPr txBox="1"/>
          <p:nvPr/>
        </p:nvSpPr>
        <p:spPr>
          <a:xfrm>
            <a:off x="8161295" y="1432183"/>
            <a:ext cx="928442" cy="55399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1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Official Ballot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7" name="Picture 8" descr="What to do if Your Absentee Ballot is Rejected - The Georgia Voter Guide  Knowledge Base">
            <a:extLst>
              <a:ext uri="{FF2B5EF4-FFF2-40B4-BE49-F238E27FC236}">
                <a16:creationId xmlns:a16="http://schemas.microsoft.com/office/drawing/2014/main" id="{11C59D72-7118-4FD8-B87E-030590917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745" y="1475644"/>
            <a:ext cx="928442" cy="478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8" name="Picture 147">
            <a:extLst>
              <a:ext uri="{FF2B5EF4-FFF2-40B4-BE49-F238E27FC236}">
                <a16:creationId xmlns:a16="http://schemas.microsoft.com/office/drawing/2014/main" id="{8D640A1B-3938-431E-BCB2-7BE1645DA53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8007" y="4862763"/>
            <a:ext cx="986964" cy="978230"/>
          </a:xfrm>
          <a:prstGeom prst="rect">
            <a:avLst/>
          </a:prstGeom>
        </p:spPr>
      </p:pic>
      <p:pic>
        <p:nvPicPr>
          <p:cNvPr id="151" name="Picture 150">
            <a:extLst>
              <a:ext uri="{FF2B5EF4-FFF2-40B4-BE49-F238E27FC236}">
                <a16:creationId xmlns:a16="http://schemas.microsoft.com/office/drawing/2014/main" id="{A60398A7-4A68-4874-8EC2-03D9354A9C7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48174" y="4190583"/>
            <a:ext cx="962025" cy="1352550"/>
          </a:xfrm>
          <a:prstGeom prst="rect">
            <a:avLst/>
          </a:prstGeom>
        </p:spPr>
      </p:pic>
      <p:pic>
        <p:nvPicPr>
          <p:cNvPr id="152" name="Picture 151">
            <a:extLst>
              <a:ext uri="{FF2B5EF4-FFF2-40B4-BE49-F238E27FC236}">
                <a16:creationId xmlns:a16="http://schemas.microsoft.com/office/drawing/2014/main" id="{4169597D-6BC4-4435-8A28-E49410E2A39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42394" y="4330097"/>
            <a:ext cx="553684" cy="469956"/>
          </a:xfrm>
          <a:prstGeom prst="rect">
            <a:avLst/>
          </a:prstGeom>
        </p:spPr>
      </p:pic>
      <p:sp>
        <p:nvSpPr>
          <p:cNvPr id="153" name="TextBox 152">
            <a:extLst>
              <a:ext uri="{FF2B5EF4-FFF2-40B4-BE49-F238E27FC236}">
                <a16:creationId xmlns:a16="http://schemas.microsoft.com/office/drawing/2014/main" id="{17EF0257-2A52-4F71-8529-27B3C2E12826}"/>
              </a:ext>
            </a:extLst>
          </p:cNvPr>
          <p:cNvSpPr txBox="1"/>
          <p:nvPr/>
        </p:nvSpPr>
        <p:spPr>
          <a:xfrm>
            <a:off x="5709910" y="4110639"/>
            <a:ext cx="79152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Registry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2987DE40-F6C9-47E6-A950-01B41C36236C}"/>
              </a:ext>
            </a:extLst>
          </p:cNvPr>
          <p:cNvSpPr/>
          <p:nvPr/>
        </p:nvSpPr>
        <p:spPr>
          <a:xfrm>
            <a:off x="4972332" y="4533363"/>
            <a:ext cx="334513" cy="3616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EB1A4041-F811-45AD-94DF-CA0C9B4D4CDC}"/>
              </a:ext>
            </a:extLst>
          </p:cNvPr>
          <p:cNvSpPr txBox="1"/>
          <p:nvPr/>
        </p:nvSpPr>
        <p:spPr>
          <a:xfrm>
            <a:off x="4742680" y="6141956"/>
            <a:ext cx="15688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Record voter</a:t>
            </a:r>
            <a:endParaRPr lang="en-US" sz="16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D940A6BE-4472-45F4-8CD5-B11B26102CCF}"/>
              </a:ext>
            </a:extLst>
          </p:cNvPr>
          <p:cNvGrpSpPr/>
          <p:nvPr/>
        </p:nvGrpSpPr>
        <p:grpSpPr>
          <a:xfrm>
            <a:off x="9505265" y="2211248"/>
            <a:ext cx="538274" cy="709775"/>
            <a:chOff x="693421" y="4103633"/>
            <a:chExt cx="538274" cy="929964"/>
          </a:xfrm>
        </p:grpSpPr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ED3063C4-7DA7-41F3-A516-B6D18B937710}"/>
                </a:ext>
              </a:extLst>
            </p:cNvPr>
            <p:cNvSpPr/>
            <p:nvPr/>
          </p:nvSpPr>
          <p:spPr>
            <a:xfrm>
              <a:off x="693421" y="4103633"/>
              <a:ext cx="538274" cy="92996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8" name="Picture 8" descr="What to do if Your Absentee Ballot is Rejected - The Georgia Voter Guide  Knowledge Base">
              <a:extLst>
                <a:ext uri="{FF2B5EF4-FFF2-40B4-BE49-F238E27FC236}">
                  <a16:creationId xmlns:a16="http://schemas.microsoft.com/office/drawing/2014/main" id="{8BE43D60-FBA0-41A3-AD73-6F698DA985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714" y="4171899"/>
              <a:ext cx="474362" cy="1921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2D738171-FD9F-4C94-A578-9C5721ED88CD}"/>
              </a:ext>
            </a:extLst>
          </p:cNvPr>
          <p:cNvCxnSpPr>
            <a:cxnSpLocks/>
          </p:cNvCxnSpPr>
          <p:nvPr/>
        </p:nvCxnSpPr>
        <p:spPr>
          <a:xfrm flipH="1" flipV="1">
            <a:off x="9351605" y="1915216"/>
            <a:ext cx="153261" cy="296707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8F983910-AEAB-4EAD-A7E1-56550BE69EFD}"/>
              </a:ext>
            </a:extLst>
          </p:cNvPr>
          <p:cNvCxnSpPr>
            <a:cxnSpLocks/>
          </p:cNvCxnSpPr>
          <p:nvPr/>
        </p:nvCxnSpPr>
        <p:spPr>
          <a:xfrm flipV="1">
            <a:off x="10028920" y="1906361"/>
            <a:ext cx="234267" cy="30488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1" name="Picture 160">
            <a:extLst>
              <a:ext uri="{FF2B5EF4-FFF2-40B4-BE49-F238E27FC236}">
                <a16:creationId xmlns:a16="http://schemas.microsoft.com/office/drawing/2014/main" id="{A9A4245A-6CC1-4321-A9B2-9023F74631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3718" y="4409143"/>
            <a:ext cx="863433" cy="1471940"/>
          </a:xfrm>
          <a:prstGeom prst="rect">
            <a:avLst/>
          </a:prstGeom>
        </p:spPr>
      </p:pic>
      <p:sp>
        <p:nvSpPr>
          <p:cNvPr id="162" name="TextBox 161">
            <a:extLst>
              <a:ext uri="{FF2B5EF4-FFF2-40B4-BE49-F238E27FC236}">
                <a16:creationId xmlns:a16="http://schemas.microsoft.com/office/drawing/2014/main" id="{8557D3DB-61FC-4D3D-A329-C58ECA2A7D1C}"/>
              </a:ext>
            </a:extLst>
          </p:cNvPr>
          <p:cNvSpPr txBox="1"/>
          <p:nvPr/>
        </p:nvSpPr>
        <p:spPr>
          <a:xfrm>
            <a:off x="8125241" y="5945585"/>
            <a:ext cx="204140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Ballot s</a:t>
            </a:r>
            <a:r>
              <a:rPr lang="en-US" sz="20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ealed until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ready to scan</a:t>
            </a:r>
            <a:endParaRPr lang="en-US" sz="16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A6B4901B-1C66-4AAD-BCC7-5093DCA5FE55}"/>
              </a:ext>
            </a:extLst>
          </p:cNvPr>
          <p:cNvSpPr txBox="1"/>
          <p:nvPr/>
        </p:nvSpPr>
        <p:spPr>
          <a:xfrm>
            <a:off x="5995437" y="3180822"/>
            <a:ext cx="20006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Secrecy Envelope</a:t>
            </a:r>
            <a:endParaRPr lang="en-US" sz="16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909C5CF2-81A1-47E8-B34F-31DECC51535F}"/>
              </a:ext>
            </a:extLst>
          </p:cNvPr>
          <p:cNvSpPr txBox="1"/>
          <p:nvPr/>
        </p:nvSpPr>
        <p:spPr>
          <a:xfrm>
            <a:off x="335016" y="174591"/>
            <a:ext cx="70217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Assure 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Secrecy of a Ballot Number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FF6B32B6-E406-4ACB-A08A-078B2ACAC928}"/>
              </a:ext>
            </a:extLst>
          </p:cNvPr>
          <p:cNvSpPr txBox="1"/>
          <p:nvPr/>
        </p:nvSpPr>
        <p:spPr>
          <a:xfrm>
            <a:off x="7875392" y="219753"/>
            <a:ext cx="38313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Absentee 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Mail-in Ballot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65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765"/>
    </mc:Choice>
    <mc:Fallback xmlns="">
      <p:transition spd="slow" advTm="46765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4B6B4381-BC76-43FD-AE12-26A546F1F716}"/>
              </a:ext>
            </a:extLst>
          </p:cNvPr>
          <p:cNvSpPr txBox="1"/>
          <p:nvPr/>
        </p:nvSpPr>
        <p:spPr>
          <a:xfrm>
            <a:off x="11582775" y="6458390"/>
            <a:ext cx="389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CC26FE65-4BE9-4D55-9404-56D4BB243DD3}"/>
              </a:ext>
            </a:extLst>
          </p:cNvPr>
          <p:cNvSpPr txBox="1"/>
          <p:nvPr/>
        </p:nvSpPr>
        <p:spPr>
          <a:xfrm>
            <a:off x="346295" y="1977310"/>
            <a:ext cx="23264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Ballot Number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129AECF3-A8A6-41AE-BD75-19231D7F7806}"/>
              </a:ext>
            </a:extLst>
          </p:cNvPr>
          <p:cNvSpPr txBox="1"/>
          <p:nvPr/>
        </p:nvSpPr>
        <p:spPr>
          <a:xfrm>
            <a:off x="335016" y="174591"/>
            <a:ext cx="70217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Reconciliation of Ballot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4D4B27D0-F2CF-4A7E-9354-38FEDC79B5BC}"/>
              </a:ext>
            </a:extLst>
          </p:cNvPr>
          <p:cNvSpPr txBox="1"/>
          <p:nvPr/>
        </p:nvSpPr>
        <p:spPr>
          <a:xfrm>
            <a:off x="7875392" y="219753"/>
            <a:ext cx="38313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Vote Tally Summary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0A0D32E9-0697-4419-AFB5-7DF5FF0F5271}"/>
              </a:ext>
            </a:extLst>
          </p:cNvPr>
          <p:cNvSpPr txBox="1"/>
          <p:nvPr/>
        </p:nvSpPr>
        <p:spPr>
          <a:xfrm>
            <a:off x="383382" y="887667"/>
            <a:ext cx="23264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Example: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0B4D6EB4-6ECA-4735-9E77-AF46DE0D72B4}"/>
              </a:ext>
            </a:extLst>
          </p:cNvPr>
          <p:cNvSpPr txBox="1"/>
          <p:nvPr/>
        </p:nvSpPr>
        <p:spPr>
          <a:xfrm>
            <a:off x="3119895" y="1977309"/>
            <a:ext cx="23264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President &amp; VP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E643C474-444F-4B90-AD78-60D8228691BF}"/>
              </a:ext>
            </a:extLst>
          </p:cNvPr>
          <p:cNvSpPr txBox="1"/>
          <p:nvPr/>
        </p:nvSpPr>
        <p:spPr>
          <a:xfrm>
            <a:off x="5414796" y="1977309"/>
            <a:ext cx="23264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State Rep. 8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81A78643-1BF2-4AC8-A79E-183E5748B4E0}"/>
              </a:ext>
            </a:extLst>
          </p:cNvPr>
          <p:cNvSpPr txBox="1"/>
          <p:nvPr/>
        </p:nvSpPr>
        <p:spPr>
          <a:xfrm>
            <a:off x="7267338" y="1977309"/>
            <a:ext cx="23264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Senator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858FCA7F-A250-4EB1-86F8-7D5F4AB630C0}"/>
              </a:ext>
            </a:extLst>
          </p:cNvPr>
          <p:cNvSpPr txBox="1"/>
          <p:nvPr/>
        </p:nvSpPr>
        <p:spPr>
          <a:xfrm>
            <a:off x="9145533" y="1977307"/>
            <a:ext cx="12065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Justice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0510DBDF-29EB-4F57-8355-C08C0B19E70B}"/>
              </a:ext>
            </a:extLst>
          </p:cNvPr>
          <p:cNvSpPr txBox="1"/>
          <p:nvPr/>
        </p:nvSpPr>
        <p:spPr>
          <a:xfrm>
            <a:off x="10759227" y="1993246"/>
            <a:ext cx="12065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Issue 1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D72F1732-9623-4164-9383-59C577045339}"/>
              </a:ext>
            </a:extLst>
          </p:cNvPr>
          <p:cNvSpPr txBox="1"/>
          <p:nvPr/>
        </p:nvSpPr>
        <p:spPr>
          <a:xfrm>
            <a:off x="346295" y="2590266"/>
            <a:ext cx="279737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202091043450001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C99A9553-E89D-4F77-B790-D7291C1C0E0A}"/>
              </a:ext>
            </a:extLst>
          </p:cNvPr>
          <p:cNvSpPr txBox="1"/>
          <p:nvPr/>
        </p:nvSpPr>
        <p:spPr>
          <a:xfrm>
            <a:off x="3119895" y="2590265"/>
            <a:ext cx="232641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John Smith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C845CCB7-83C7-4E09-A518-ED110EC587F1}"/>
              </a:ext>
            </a:extLst>
          </p:cNvPr>
          <p:cNvSpPr txBox="1"/>
          <p:nvPr/>
        </p:nvSpPr>
        <p:spPr>
          <a:xfrm>
            <a:off x="5414796" y="2590265"/>
            <a:ext cx="232641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Jane Doe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4EF19B9F-B512-4C55-A5C5-DF9F7E1E1296}"/>
              </a:ext>
            </a:extLst>
          </p:cNvPr>
          <p:cNvSpPr txBox="1"/>
          <p:nvPr/>
        </p:nvSpPr>
        <p:spPr>
          <a:xfrm>
            <a:off x="7267338" y="2590265"/>
            <a:ext cx="232641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Steve Ho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7A3A3E25-DD03-4EFF-9E86-9132F93345AB}"/>
              </a:ext>
            </a:extLst>
          </p:cNvPr>
          <p:cNvSpPr txBox="1"/>
          <p:nvPr/>
        </p:nvSpPr>
        <p:spPr>
          <a:xfrm>
            <a:off x="9145532" y="2590263"/>
            <a:ext cx="170713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Bob White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DEE23A4A-6555-423E-8849-C4FBEEEC3760}"/>
              </a:ext>
            </a:extLst>
          </p:cNvPr>
          <p:cNvSpPr txBox="1"/>
          <p:nvPr/>
        </p:nvSpPr>
        <p:spPr>
          <a:xfrm>
            <a:off x="346295" y="3058992"/>
            <a:ext cx="294045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202091043450002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4E539847-7F55-4F44-BB33-B5952D8E5322}"/>
              </a:ext>
            </a:extLst>
          </p:cNvPr>
          <p:cNvSpPr txBox="1"/>
          <p:nvPr/>
        </p:nvSpPr>
        <p:spPr>
          <a:xfrm>
            <a:off x="3119895" y="3058991"/>
            <a:ext cx="232641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John Smith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D4495F2F-1441-45DB-B881-3152D981E859}"/>
              </a:ext>
            </a:extLst>
          </p:cNvPr>
          <p:cNvSpPr txBox="1"/>
          <p:nvPr/>
        </p:nvSpPr>
        <p:spPr>
          <a:xfrm>
            <a:off x="5414796" y="3058991"/>
            <a:ext cx="232641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Jane Doe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B8DCA5C2-9C11-42D6-A24C-F6E4CA11643E}"/>
              </a:ext>
            </a:extLst>
          </p:cNvPr>
          <p:cNvSpPr txBox="1"/>
          <p:nvPr/>
        </p:nvSpPr>
        <p:spPr>
          <a:xfrm>
            <a:off x="7267338" y="3058991"/>
            <a:ext cx="232641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Mike Green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5BBA343A-F59A-4906-8E37-8ADB46FA4129}"/>
              </a:ext>
            </a:extLst>
          </p:cNvPr>
          <p:cNvSpPr txBox="1"/>
          <p:nvPr/>
        </p:nvSpPr>
        <p:spPr>
          <a:xfrm>
            <a:off x="9161809" y="3051928"/>
            <a:ext cx="170713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 White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73802A6E-F37A-4414-921D-3390AF44DE2B}"/>
              </a:ext>
            </a:extLst>
          </p:cNvPr>
          <p:cNvSpPr txBox="1"/>
          <p:nvPr/>
        </p:nvSpPr>
        <p:spPr>
          <a:xfrm>
            <a:off x="346294" y="3527713"/>
            <a:ext cx="284830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202091043450003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B3E9136E-594F-489A-9AF0-7859130E737E}"/>
              </a:ext>
            </a:extLst>
          </p:cNvPr>
          <p:cNvSpPr txBox="1"/>
          <p:nvPr/>
        </p:nvSpPr>
        <p:spPr>
          <a:xfrm>
            <a:off x="3119895" y="3527712"/>
            <a:ext cx="232641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Paul Jones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A7445C30-93B9-4B0E-BDF0-8AB2065F34BC}"/>
              </a:ext>
            </a:extLst>
          </p:cNvPr>
          <p:cNvSpPr txBox="1"/>
          <p:nvPr/>
        </p:nvSpPr>
        <p:spPr>
          <a:xfrm>
            <a:off x="5414796" y="3527712"/>
            <a:ext cx="232641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Chris Public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BA5577C3-FFA3-433D-B64E-BFF2CDF3AFE8}"/>
              </a:ext>
            </a:extLst>
          </p:cNvPr>
          <p:cNvSpPr txBox="1"/>
          <p:nvPr/>
        </p:nvSpPr>
        <p:spPr>
          <a:xfrm>
            <a:off x="7267338" y="3527712"/>
            <a:ext cx="232641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Mike Green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001F58B0-9230-4206-9914-E34847D35453}"/>
              </a:ext>
            </a:extLst>
          </p:cNvPr>
          <p:cNvSpPr txBox="1"/>
          <p:nvPr/>
        </p:nvSpPr>
        <p:spPr>
          <a:xfrm>
            <a:off x="9145533" y="3527710"/>
            <a:ext cx="156029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Joe Black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A462CFFA-8D04-4DF5-BE01-30F1F4CBE8F1}"/>
              </a:ext>
            </a:extLst>
          </p:cNvPr>
          <p:cNvSpPr txBox="1"/>
          <p:nvPr/>
        </p:nvSpPr>
        <p:spPr>
          <a:xfrm>
            <a:off x="346295" y="4003493"/>
            <a:ext cx="279737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202091043450004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7BF626C6-6CED-43B2-B451-C947174FAA28}"/>
              </a:ext>
            </a:extLst>
          </p:cNvPr>
          <p:cNvSpPr txBox="1"/>
          <p:nvPr/>
        </p:nvSpPr>
        <p:spPr>
          <a:xfrm>
            <a:off x="3119895" y="4003492"/>
            <a:ext cx="232641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Wri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te-in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B889B148-887C-4C8D-9296-F083401BB1E0}"/>
              </a:ext>
            </a:extLst>
          </p:cNvPr>
          <p:cNvSpPr txBox="1"/>
          <p:nvPr/>
        </p:nvSpPr>
        <p:spPr>
          <a:xfrm>
            <a:off x="5414796" y="4003492"/>
            <a:ext cx="232641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Jane Doe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D0E47240-7D51-4674-B280-B620A84A0BB2}"/>
              </a:ext>
            </a:extLst>
          </p:cNvPr>
          <p:cNvSpPr txBox="1"/>
          <p:nvPr/>
        </p:nvSpPr>
        <p:spPr>
          <a:xfrm>
            <a:off x="7267338" y="4003492"/>
            <a:ext cx="232641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Mike Green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A5A4D47B-262E-472A-AE9D-713214D2CF09}"/>
              </a:ext>
            </a:extLst>
          </p:cNvPr>
          <p:cNvSpPr txBox="1"/>
          <p:nvPr/>
        </p:nvSpPr>
        <p:spPr>
          <a:xfrm>
            <a:off x="9145533" y="4003490"/>
            <a:ext cx="161369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Joe Black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6D890ED7-F08F-45ED-83CA-A2BBDED4F9C5}"/>
              </a:ext>
            </a:extLst>
          </p:cNvPr>
          <p:cNvSpPr txBox="1"/>
          <p:nvPr/>
        </p:nvSpPr>
        <p:spPr>
          <a:xfrm>
            <a:off x="362571" y="4479574"/>
            <a:ext cx="278109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202091043450005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E6FE69D7-7EF9-43AA-921E-D6BAFC892BCE}"/>
              </a:ext>
            </a:extLst>
          </p:cNvPr>
          <p:cNvSpPr txBox="1"/>
          <p:nvPr/>
        </p:nvSpPr>
        <p:spPr>
          <a:xfrm>
            <a:off x="5431073" y="4479573"/>
            <a:ext cx="232641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Chris Public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6770E97F-B0E2-4D46-B10A-6F5FD8505BD3}"/>
              </a:ext>
            </a:extLst>
          </p:cNvPr>
          <p:cNvSpPr txBox="1"/>
          <p:nvPr/>
        </p:nvSpPr>
        <p:spPr>
          <a:xfrm>
            <a:off x="7283615" y="4479573"/>
            <a:ext cx="232641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Mike Green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801D1AFE-5D9D-4B37-95DA-EC1254FE94DA}"/>
              </a:ext>
            </a:extLst>
          </p:cNvPr>
          <p:cNvSpPr txBox="1"/>
          <p:nvPr/>
        </p:nvSpPr>
        <p:spPr>
          <a:xfrm>
            <a:off x="346294" y="4976143"/>
            <a:ext cx="290894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202091043450006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492382DB-0A6C-4B4E-8418-6E857B977C54}"/>
              </a:ext>
            </a:extLst>
          </p:cNvPr>
          <p:cNvSpPr txBox="1"/>
          <p:nvPr/>
        </p:nvSpPr>
        <p:spPr>
          <a:xfrm>
            <a:off x="3119895" y="4976142"/>
            <a:ext cx="232641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Paul Jones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79B21A4B-3355-4D4F-879A-264FFA914288}"/>
              </a:ext>
            </a:extLst>
          </p:cNvPr>
          <p:cNvSpPr txBox="1"/>
          <p:nvPr/>
        </p:nvSpPr>
        <p:spPr>
          <a:xfrm>
            <a:off x="5414796" y="4976142"/>
            <a:ext cx="232641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Jane Doe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67D309F8-E429-4E15-A050-F3B5C901C123}"/>
              </a:ext>
            </a:extLst>
          </p:cNvPr>
          <p:cNvSpPr txBox="1"/>
          <p:nvPr/>
        </p:nvSpPr>
        <p:spPr>
          <a:xfrm>
            <a:off x="7267338" y="4976142"/>
            <a:ext cx="232641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Write-in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C6BE11DF-3AFF-4A50-A2E6-9CD21FD8A522}"/>
              </a:ext>
            </a:extLst>
          </p:cNvPr>
          <p:cNvSpPr txBox="1"/>
          <p:nvPr/>
        </p:nvSpPr>
        <p:spPr>
          <a:xfrm>
            <a:off x="9145533" y="4976140"/>
            <a:ext cx="156029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Joe Black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E27C0F4F-AB97-48A0-94ED-5F40F65064A0}"/>
              </a:ext>
            </a:extLst>
          </p:cNvPr>
          <p:cNvSpPr txBox="1"/>
          <p:nvPr/>
        </p:nvSpPr>
        <p:spPr>
          <a:xfrm>
            <a:off x="823108" y="1462793"/>
            <a:ext cx="110504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</a:rPr>
              <a:t>Ballot numbers in sequential order by precinct with vote summary posted on-line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6B388E33-F549-4CAC-9C7D-3313D00DF079}"/>
              </a:ext>
            </a:extLst>
          </p:cNvPr>
          <p:cNvSpPr txBox="1"/>
          <p:nvPr/>
        </p:nvSpPr>
        <p:spPr>
          <a:xfrm>
            <a:off x="10775505" y="2597326"/>
            <a:ext cx="68120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213FB418-84CD-4C32-BC53-34AE9DF06550}"/>
              </a:ext>
            </a:extLst>
          </p:cNvPr>
          <p:cNvSpPr txBox="1"/>
          <p:nvPr/>
        </p:nvSpPr>
        <p:spPr>
          <a:xfrm>
            <a:off x="10791782" y="3058991"/>
            <a:ext cx="69644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E1B0976B-10D0-4FEF-9D53-4649CCC468A1}"/>
              </a:ext>
            </a:extLst>
          </p:cNvPr>
          <p:cNvSpPr txBox="1"/>
          <p:nvPr/>
        </p:nvSpPr>
        <p:spPr>
          <a:xfrm>
            <a:off x="10756760" y="3541784"/>
            <a:ext cx="79527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8867B690-472F-4F24-B542-C95A3F744E0F}"/>
              </a:ext>
            </a:extLst>
          </p:cNvPr>
          <p:cNvSpPr txBox="1"/>
          <p:nvPr/>
        </p:nvSpPr>
        <p:spPr>
          <a:xfrm>
            <a:off x="10752845" y="4017908"/>
            <a:ext cx="82993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Yes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AB1DB38F-3881-4AF0-A810-383E09A32AF3}"/>
              </a:ext>
            </a:extLst>
          </p:cNvPr>
          <p:cNvSpPr txBox="1"/>
          <p:nvPr/>
        </p:nvSpPr>
        <p:spPr>
          <a:xfrm>
            <a:off x="10813732" y="4976140"/>
            <a:ext cx="91001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15A452A9-E0BA-4981-892F-AC1F6BF491C0}"/>
              </a:ext>
            </a:extLst>
          </p:cNvPr>
          <p:cNvSpPr txBox="1"/>
          <p:nvPr/>
        </p:nvSpPr>
        <p:spPr>
          <a:xfrm>
            <a:off x="10813732" y="4505092"/>
            <a:ext cx="91001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9C3EFFB-7593-4E62-9A37-B2FEA22F70BE}"/>
              </a:ext>
            </a:extLst>
          </p:cNvPr>
          <p:cNvCxnSpPr/>
          <p:nvPr/>
        </p:nvCxnSpPr>
        <p:spPr>
          <a:xfrm flipV="1">
            <a:off x="473886" y="2438972"/>
            <a:ext cx="11491895" cy="3490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TextBox 198">
            <a:extLst>
              <a:ext uri="{FF2B5EF4-FFF2-40B4-BE49-F238E27FC236}">
                <a16:creationId xmlns:a16="http://schemas.microsoft.com/office/drawing/2014/main" id="{30939D4A-145E-4B77-A1B0-83FE9E0BFFEB}"/>
              </a:ext>
            </a:extLst>
          </p:cNvPr>
          <p:cNvSpPr txBox="1"/>
          <p:nvPr/>
        </p:nvSpPr>
        <p:spPr>
          <a:xfrm>
            <a:off x="2758337" y="5504283"/>
            <a:ext cx="683541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Voter can check their own ballot to verify how their vote was recorded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10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765"/>
    </mc:Choice>
    <mc:Fallback xmlns="">
      <p:transition spd="slow" advTm="46765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4B6B4381-BC76-43FD-AE12-26A546F1F716}"/>
              </a:ext>
            </a:extLst>
          </p:cNvPr>
          <p:cNvSpPr txBox="1"/>
          <p:nvPr/>
        </p:nvSpPr>
        <p:spPr>
          <a:xfrm>
            <a:off x="11582775" y="6458390"/>
            <a:ext cx="389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129AECF3-A8A6-41AE-BD75-19231D7F7806}"/>
              </a:ext>
            </a:extLst>
          </p:cNvPr>
          <p:cNvSpPr txBox="1"/>
          <p:nvPr/>
        </p:nvSpPr>
        <p:spPr>
          <a:xfrm>
            <a:off x="335016" y="174591"/>
            <a:ext cx="88267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Advantages of Control Numbers on Ballots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4FC51F6-0192-44AE-BD9D-B4A926D948DA}"/>
              </a:ext>
            </a:extLst>
          </p:cNvPr>
          <p:cNvSpPr txBox="1"/>
          <p:nvPr/>
        </p:nvSpPr>
        <p:spPr>
          <a:xfrm>
            <a:off x="3221104" y="2638807"/>
            <a:ext cx="6041925" cy="586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Thwarts counterfeit ballots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DE77F1A-FAE2-441F-814B-0AD383F508E9}"/>
              </a:ext>
            </a:extLst>
          </p:cNvPr>
          <p:cNvSpPr txBox="1"/>
          <p:nvPr/>
        </p:nvSpPr>
        <p:spPr>
          <a:xfrm>
            <a:off x="3230641" y="5498388"/>
            <a:ext cx="6468840" cy="586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Stops multiple scanning of the same ballot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4C39C1B-E7A4-49CD-902E-BEEE9450745F}"/>
              </a:ext>
            </a:extLst>
          </p:cNvPr>
          <p:cNvSpPr txBox="1"/>
          <p:nvPr/>
        </p:nvSpPr>
        <p:spPr>
          <a:xfrm>
            <a:off x="3221104" y="4039089"/>
            <a:ext cx="4985795" cy="586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Stops photocopied ballots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2FC5A41B-6DBD-4678-93DE-5564E91BDD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484" y="3827451"/>
            <a:ext cx="1610270" cy="1289499"/>
          </a:xfrm>
          <a:prstGeom prst="rect">
            <a:avLst/>
          </a:prstGeom>
        </p:spPr>
      </p:pic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730F062E-9832-46A8-A6D7-522F638A7723}"/>
              </a:ext>
            </a:extLst>
          </p:cNvPr>
          <p:cNvCxnSpPr>
            <a:cxnSpLocks/>
          </p:cNvCxnSpPr>
          <p:nvPr/>
        </p:nvCxnSpPr>
        <p:spPr>
          <a:xfrm flipV="1">
            <a:off x="1351697" y="3812916"/>
            <a:ext cx="1493137" cy="120672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F445D234-5CB4-4A35-8245-CD74B8E16A80}"/>
              </a:ext>
            </a:extLst>
          </p:cNvPr>
          <p:cNvCxnSpPr>
            <a:cxnSpLocks/>
          </p:cNvCxnSpPr>
          <p:nvPr/>
        </p:nvCxnSpPr>
        <p:spPr>
          <a:xfrm flipH="1" flipV="1">
            <a:off x="1431622" y="3812917"/>
            <a:ext cx="1535132" cy="130403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2" descr="Relax, John McCain, stolen elections are as American as apple pie.">
            <a:extLst>
              <a:ext uri="{FF2B5EF4-FFF2-40B4-BE49-F238E27FC236}">
                <a16:creationId xmlns:a16="http://schemas.microsoft.com/office/drawing/2014/main" id="{9C5A7BDF-15B1-4B40-8513-1783F4ACD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739" y="2310589"/>
            <a:ext cx="1841103" cy="142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EE62CF61-F122-44F6-86C3-9A73AFC2CD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053" y="5165704"/>
            <a:ext cx="1345385" cy="1276194"/>
          </a:xfrm>
          <a:prstGeom prst="rect">
            <a:avLst/>
          </a:prstGeom>
        </p:spPr>
      </p:pic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78C4EBA6-0362-432B-89D5-C9B3F12B1AC5}"/>
              </a:ext>
            </a:extLst>
          </p:cNvPr>
          <p:cNvCxnSpPr>
            <a:cxnSpLocks/>
          </p:cNvCxnSpPr>
          <p:nvPr/>
        </p:nvCxnSpPr>
        <p:spPr>
          <a:xfrm flipV="1">
            <a:off x="1226164" y="2393707"/>
            <a:ext cx="1493137" cy="120672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BBA34BDB-B871-4C50-B27E-AD82D7F6F792}"/>
              </a:ext>
            </a:extLst>
          </p:cNvPr>
          <p:cNvCxnSpPr>
            <a:cxnSpLocks/>
          </p:cNvCxnSpPr>
          <p:nvPr/>
        </p:nvCxnSpPr>
        <p:spPr>
          <a:xfrm flipH="1" flipV="1">
            <a:off x="1306089" y="2393708"/>
            <a:ext cx="1535132" cy="130403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9BC38E9-BB8E-4805-BF94-9A7AC6B7ECEC}"/>
              </a:ext>
            </a:extLst>
          </p:cNvPr>
          <p:cNvCxnSpPr>
            <a:cxnSpLocks/>
          </p:cNvCxnSpPr>
          <p:nvPr/>
        </p:nvCxnSpPr>
        <p:spPr>
          <a:xfrm flipV="1">
            <a:off x="1377473" y="5223165"/>
            <a:ext cx="1491498" cy="119769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A793AD5-4673-437C-9713-18DFD265E5D1}"/>
              </a:ext>
            </a:extLst>
          </p:cNvPr>
          <p:cNvCxnSpPr>
            <a:cxnSpLocks/>
          </p:cNvCxnSpPr>
          <p:nvPr/>
        </p:nvCxnSpPr>
        <p:spPr>
          <a:xfrm flipH="1" flipV="1">
            <a:off x="1455759" y="5223166"/>
            <a:ext cx="1405898" cy="123522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Picture 81">
            <a:extLst>
              <a:ext uri="{FF2B5EF4-FFF2-40B4-BE49-F238E27FC236}">
                <a16:creationId xmlns:a16="http://schemas.microsoft.com/office/drawing/2014/main" id="{D0F06D72-670E-4C59-89D0-229BF6780A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670" y="870284"/>
            <a:ext cx="1693264" cy="1289499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id="{0E2BA29A-C449-49AA-B283-58F8B4644948}"/>
              </a:ext>
            </a:extLst>
          </p:cNvPr>
          <p:cNvSpPr txBox="1"/>
          <p:nvPr/>
        </p:nvSpPr>
        <p:spPr>
          <a:xfrm>
            <a:off x="3230641" y="1179508"/>
            <a:ext cx="7399727" cy="586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Voter can check how their ballot was recorded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DD179621-D8E1-457A-981D-D3FA36DC9ECE}"/>
              </a:ext>
            </a:extLst>
          </p:cNvPr>
          <p:cNvCxnSpPr>
            <a:cxnSpLocks/>
          </p:cNvCxnSpPr>
          <p:nvPr/>
        </p:nvCxnSpPr>
        <p:spPr>
          <a:xfrm flipV="1">
            <a:off x="1306089" y="904285"/>
            <a:ext cx="1491498" cy="119769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45C7D261-A269-459D-8EF0-B1E7F5447EB4}"/>
              </a:ext>
            </a:extLst>
          </p:cNvPr>
          <p:cNvCxnSpPr>
            <a:cxnSpLocks/>
          </p:cNvCxnSpPr>
          <p:nvPr/>
        </p:nvCxnSpPr>
        <p:spPr>
          <a:xfrm flipH="1" flipV="1">
            <a:off x="1384375" y="904286"/>
            <a:ext cx="1405898" cy="123522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303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765"/>
    </mc:Choice>
    <mc:Fallback xmlns="">
      <p:transition spd="slow" advTm="46765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4B6B4381-BC76-43FD-AE12-26A546F1F716}"/>
              </a:ext>
            </a:extLst>
          </p:cNvPr>
          <p:cNvSpPr txBox="1"/>
          <p:nvPr/>
        </p:nvSpPr>
        <p:spPr>
          <a:xfrm>
            <a:off x="11644964" y="6516819"/>
            <a:ext cx="389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129AECF3-A8A6-41AE-BD75-19231D7F7806}"/>
              </a:ext>
            </a:extLst>
          </p:cNvPr>
          <p:cNvSpPr txBox="1"/>
          <p:nvPr/>
        </p:nvSpPr>
        <p:spPr>
          <a:xfrm>
            <a:off x="335016" y="174591"/>
            <a:ext cx="88267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Advantages of Control Numbers on Ballots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B1628E4-83F8-40F3-BF91-7FDD8386F061}"/>
              </a:ext>
            </a:extLst>
          </p:cNvPr>
          <p:cNvSpPr txBox="1"/>
          <p:nvPr/>
        </p:nvSpPr>
        <p:spPr>
          <a:xfrm>
            <a:off x="3328413" y="4067683"/>
            <a:ext cx="7247103" cy="586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Check against cyber manipulation of ballot tally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7" name="Picture 26" descr="Pin on حكمة">
            <a:extLst>
              <a:ext uri="{FF2B5EF4-FFF2-40B4-BE49-F238E27FC236}">
                <a16:creationId xmlns:a16="http://schemas.microsoft.com/office/drawing/2014/main" id="{C6E2C0A6-716E-414C-ABD4-4E12086F4C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108" y="3691084"/>
            <a:ext cx="1688278" cy="168827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CB4FF7A-5C8D-4726-901B-EBAD9B7A6B3C}"/>
              </a:ext>
            </a:extLst>
          </p:cNvPr>
          <p:cNvCxnSpPr>
            <a:cxnSpLocks/>
          </p:cNvCxnSpPr>
          <p:nvPr/>
        </p:nvCxnSpPr>
        <p:spPr>
          <a:xfrm flipV="1">
            <a:off x="1491913" y="3831225"/>
            <a:ext cx="1590567" cy="141732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B475C81-901C-46BC-8E52-50BE89B73885}"/>
              </a:ext>
            </a:extLst>
          </p:cNvPr>
          <p:cNvCxnSpPr>
            <a:cxnSpLocks/>
          </p:cNvCxnSpPr>
          <p:nvPr/>
        </p:nvCxnSpPr>
        <p:spPr>
          <a:xfrm flipH="1" flipV="1">
            <a:off x="1553531" y="3831225"/>
            <a:ext cx="1603855" cy="147828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67C267A8-DBB8-49A0-A1E0-58721CD9E909}"/>
              </a:ext>
            </a:extLst>
          </p:cNvPr>
          <p:cNvSpPr txBox="1"/>
          <p:nvPr/>
        </p:nvSpPr>
        <p:spPr>
          <a:xfrm>
            <a:off x="3267373" y="1201357"/>
            <a:ext cx="7247103" cy="586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Thwarts improperly adjudicated ballots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D40BBA29-9763-4799-8FC9-3B7AD914D3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6746" y="793677"/>
            <a:ext cx="1086697" cy="1316111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00E3CAF-8A8F-4766-B7B0-F2E1A69096AE}"/>
              </a:ext>
            </a:extLst>
          </p:cNvPr>
          <p:cNvCxnSpPr>
            <a:cxnSpLocks/>
          </p:cNvCxnSpPr>
          <p:nvPr/>
        </p:nvCxnSpPr>
        <p:spPr>
          <a:xfrm flipV="1">
            <a:off x="1469108" y="983115"/>
            <a:ext cx="1491498" cy="119769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3D835D8-7333-43A2-8F6C-AC9CBDCCEF60}"/>
              </a:ext>
            </a:extLst>
          </p:cNvPr>
          <p:cNvCxnSpPr>
            <a:cxnSpLocks/>
          </p:cNvCxnSpPr>
          <p:nvPr/>
        </p:nvCxnSpPr>
        <p:spPr>
          <a:xfrm flipH="1" flipV="1">
            <a:off x="1547394" y="983116"/>
            <a:ext cx="1405898" cy="123522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9D24D6A9-19A4-4E92-91B6-76E3D4C0EFB0}"/>
              </a:ext>
            </a:extLst>
          </p:cNvPr>
          <p:cNvSpPr txBox="1"/>
          <p:nvPr/>
        </p:nvSpPr>
        <p:spPr>
          <a:xfrm>
            <a:off x="3387965" y="5708218"/>
            <a:ext cx="8737526" cy="586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Allows 1-to-1 comparison of ballot hard copy to image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E3351E4-FEB9-408F-BD7F-D00E40D3D770}"/>
              </a:ext>
            </a:extLst>
          </p:cNvPr>
          <p:cNvSpPr txBox="1"/>
          <p:nvPr/>
        </p:nvSpPr>
        <p:spPr>
          <a:xfrm>
            <a:off x="3303071" y="2532138"/>
            <a:ext cx="6041925" cy="586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special paper required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32AF367C-8A46-4464-A928-56F7E12175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614" y="2233801"/>
            <a:ext cx="1645311" cy="1645311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2780E597-016A-4D8C-AD03-71F16C0387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91913" y="5452599"/>
            <a:ext cx="707242" cy="1205673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AB5A48F4-8A32-4918-A2E5-67829426B9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03874" y="5449646"/>
            <a:ext cx="707242" cy="1205673"/>
          </a:xfrm>
          <a:prstGeom prst="rect">
            <a:avLst/>
          </a:prstGeom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335E23A-1B38-477B-93F9-8B18AF126F2F}"/>
              </a:ext>
            </a:extLst>
          </p:cNvPr>
          <p:cNvCxnSpPr>
            <a:cxnSpLocks/>
          </p:cNvCxnSpPr>
          <p:nvPr/>
        </p:nvCxnSpPr>
        <p:spPr>
          <a:xfrm flipV="1">
            <a:off x="1513893" y="2457550"/>
            <a:ext cx="1491498" cy="119769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D79EAC6-115A-4598-98C7-1B4D32823282}"/>
              </a:ext>
            </a:extLst>
          </p:cNvPr>
          <p:cNvCxnSpPr>
            <a:cxnSpLocks/>
          </p:cNvCxnSpPr>
          <p:nvPr/>
        </p:nvCxnSpPr>
        <p:spPr>
          <a:xfrm flipH="1" flipV="1">
            <a:off x="1592179" y="2457551"/>
            <a:ext cx="1405898" cy="123522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232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765"/>
    </mc:Choice>
    <mc:Fallback xmlns="">
      <p:transition spd="slow" advTm="46765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491</Words>
  <Application>Microsoft Office PowerPoint</Application>
  <PresentationFormat>Widescreen</PresentationFormat>
  <Paragraphs>192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Arial Narrow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Ronald Treharne</dc:creator>
  <cp:lastModifiedBy>Ronald Treharne</cp:lastModifiedBy>
  <cp:revision>17</cp:revision>
  <dcterms:created xsi:type="dcterms:W3CDTF">2021-11-13T03:41:45Z</dcterms:created>
  <dcterms:modified xsi:type="dcterms:W3CDTF">2021-11-16T23:31:18Z</dcterms:modified>
</cp:coreProperties>
</file>