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6858000" cy="9144000" type="letter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95151"/>
    <a:srgbClr val="FFFFFF"/>
    <a:srgbClr val="584A4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94" autoAdjust="0"/>
    <p:restoredTop sz="94660"/>
  </p:normalViewPr>
  <p:slideViewPr>
    <p:cSldViewPr snapToGrid="0">
      <p:cViewPr varScale="1">
        <p:scale>
          <a:sx n="96" d="100"/>
          <a:sy n="96" d="100"/>
        </p:scale>
        <p:origin x="3160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2F3B6-A0E8-4F01-8B9F-912922FD1A6B}" type="datetimeFigureOut">
              <a:rPr lang="en-US" smtClean="0"/>
              <a:t>4/18/22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867386-D0B6-4E6B-A544-8BE20A8D97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60151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2F3B6-A0E8-4F01-8B9F-912922FD1A6B}" type="datetimeFigureOut">
              <a:rPr lang="en-US" smtClean="0"/>
              <a:t>4/18/22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867386-D0B6-4E6B-A544-8BE20A8D97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01774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2F3B6-A0E8-4F01-8B9F-912922FD1A6B}" type="datetimeFigureOut">
              <a:rPr lang="en-US" smtClean="0"/>
              <a:t>4/18/22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867386-D0B6-4E6B-A544-8BE20A8D97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07823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2F3B6-A0E8-4F01-8B9F-912922FD1A6B}" type="datetimeFigureOut">
              <a:rPr lang="en-US" smtClean="0"/>
              <a:t>4/18/22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867386-D0B6-4E6B-A544-8BE20A8D97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03233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2F3B6-A0E8-4F01-8B9F-912922FD1A6B}" type="datetimeFigureOut">
              <a:rPr lang="en-US" smtClean="0"/>
              <a:t>4/18/22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867386-D0B6-4E6B-A544-8BE20A8D97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59467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2F3B6-A0E8-4F01-8B9F-912922FD1A6B}" type="datetimeFigureOut">
              <a:rPr lang="en-US" smtClean="0"/>
              <a:t>4/18/22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867386-D0B6-4E6B-A544-8BE20A8D97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47235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2F3B6-A0E8-4F01-8B9F-912922FD1A6B}" type="datetimeFigureOut">
              <a:rPr lang="en-US" smtClean="0"/>
              <a:t>4/18/22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867386-D0B6-4E6B-A544-8BE20A8D97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32379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2F3B6-A0E8-4F01-8B9F-912922FD1A6B}" type="datetimeFigureOut">
              <a:rPr lang="en-US" smtClean="0"/>
              <a:t>4/18/22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867386-D0B6-4E6B-A544-8BE20A8D97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65995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2F3B6-A0E8-4F01-8B9F-912922FD1A6B}" type="datetimeFigureOut">
              <a:rPr lang="en-US" smtClean="0"/>
              <a:t>4/18/22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867386-D0B6-4E6B-A544-8BE20A8D97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25573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2F3B6-A0E8-4F01-8B9F-912922FD1A6B}" type="datetimeFigureOut">
              <a:rPr lang="en-US" smtClean="0"/>
              <a:t>4/18/22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867386-D0B6-4E6B-A544-8BE20A8D97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76752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2F3B6-A0E8-4F01-8B9F-912922FD1A6B}" type="datetimeFigureOut">
              <a:rPr lang="en-US" smtClean="0"/>
              <a:t>4/18/22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867386-D0B6-4E6B-A544-8BE20A8D97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58766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32F3B6-A0E8-4F01-8B9F-912922FD1A6B}" type="datetimeFigureOut">
              <a:rPr lang="en-US" smtClean="0"/>
              <a:t>4/18/22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867386-D0B6-4E6B-A544-8BE20A8D97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24823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04800"/>
            <a:ext cx="6819900" cy="853440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430530" y="7063740"/>
            <a:ext cx="944880" cy="28194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 anchorCtr="0"/>
          <a:lstStyle/>
          <a:p>
            <a:r>
              <a:rPr lang="en-US" sz="700" dirty="0">
                <a:solidFill>
                  <a:srgbClr val="584A49"/>
                </a:solidFill>
                <a:effectLst>
                  <a:glow rad="25400">
                    <a:schemeClr val="accent3">
                      <a:satMod val="175000"/>
                      <a:alpha val="63000"/>
                    </a:schemeClr>
                  </a:glow>
                </a:effectLst>
              </a:rPr>
              <a:t>MIKE HILGERS</a:t>
            </a:r>
          </a:p>
          <a:p>
            <a:r>
              <a:rPr lang="en-US" sz="700" dirty="0">
                <a:solidFill>
                  <a:srgbClr val="584A49"/>
                </a:solidFill>
                <a:effectLst>
                  <a:glow rad="25400">
                    <a:schemeClr val="accent3">
                      <a:satMod val="175000"/>
                      <a:alpha val="63000"/>
                    </a:schemeClr>
                  </a:glow>
                </a:effectLst>
              </a:rPr>
              <a:t>6907 STONEBROOK PKWY</a:t>
            </a:r>
          </a:p>
          <a:p>
            <a:r>
              <a:rPr lang="en-US" sz="700" dirty="0">
                <a:solidFill>
                  <a:srgbClr val="584A49"/>
                </a:solidFill>
                <a:effectLst>
                  <a:glow rad="25400">
                    <a:schemeClr val="accent3">
                      <a:satMod val="175000"/>
                      <a:alpha val="63000"/>
                    </a:schemeClr>
                  </a:glow>
                </a:effectLst>
              </a:rPr>
              <a:t>LINCOLN NE 68521</a:t>
            </a:r>
            <a:r>
              <a:rPr lang="en-US" sz="700" dirty="0">
                <a:effectLst>
                  <a:glow rad="25400">
                    <a:schemeClr val="accent3">
                      <a:satMod val="175000"/>
                      <a:alpha val="63000"/>
                    </a:schemeClr>
                  </a:glow>
                </a:effectLst>
              </a:rPr>
              <a:t> 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3"/>
          <a:srcRect l="10542" t="-2911" r="-542" b="2911"/>
          <a:stretch/>
        </p:blipFill>
        <p:spPr>
          <a:xfrm>
            <a:off x="4885553" y="2839993"/>
            <a:ext cx="78774" cy="11378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3"/>
          <a:srcRect l="10542" t="-2911" r="-542" b="2911"/>
          <a:stretch/>
        </p:blipFill>
        <p:spPr>
          <a:xfrm>
            <a:off x="4964327" y="2839992"/>
            <a:ext cx="78774" cy="113785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4"/>
          <a:srcRect l="2" t="-1712" r="9970"/>
          <a:stretch/>
        </p:blipFill>
        <p:spPr>
          <a:xfrm>
            <a:off x="3739515" y="5356860"/>
            <a:ext cx="45719" cy="75326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780145" y="5358128"/>
            <a:ext cx="50783" cy="74058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4"/>
          <a:srcRect l="2" t="-1712" r="9970"/>
          <a:stretch/>
        </p:blipFill>
        <p:spPr>
          <a:xfrm>
            <a:off x="3739515" y="5442585"/>
            <a:ext cx="45719" cy="75326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780145" y="5443853"/>
            <a:ext cx="50783" cy="74058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>
          <a:xfrm>
            <a:off x="5388429" y="544423"/>
            <a:ext cx="907143" cy="130492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 anchorCtr="0"/>
          <a:lstStyle/>
          <a:p>
            <a:pPr algn="r"/>
            <a:r>
              <a:rPr lang="en-US" sz="800" dirty="0">
                <a:solidFill>
                  <a:srgbClr val="584A49"/>
                </a:solidFill>
                <a:effectLst>
                  <a:glow rad="25400">
                    <a:schemeClr val="accent3">
                      <a:satMod val="175000"/>
                      <a:alpha val="63000"/>
                    </a:schemeClr>
                  </a:glow>
                </a:effectLst>
              </a:rPr>
              <a:t>MIKE HILGERS</a:t>
            </a:r>
          </a:p>
        </p:txBody>
      </p:sp>
      <p:sp>
        <p:nvSpPr>
          <p:cNvPr id="13" name="Rectangle 12"/>
          <p:cNvSpPr/>
          <p:nvPr/>
        </p:nvSpPr>
        <p:spPr>
          <a:xfrm>
            <a:off x="5369560" y="674915"/>
            <a:ext cx="944880" cy="148771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 anchorCtr="0"/>
          <a:lstStyle/>
          <a:p>
            <a:r>
              <a:rPr lang="en-US" sz="700" dirty="0">
                <a:solidFill>
                  <a:srgbClr val="584A49"/>
                </a:solidFill>
                <a:effectLst>
                  <a:glow rad="25400">
                    <a:schemeClr val="accent3">
                      <a:satMod val="175000"/>
                      <a:alpha val="63000"/>
                    </a:schemeClr>
                  </a:glow>
                </a:effectLst>
              </a:rPr>
              <a:t>6907 STONEBROOK PKWY</a:t>
            </a:r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79459" y="830779"/>
            <a:ext cx="57150" cy="84582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244767" y="830771"/>
            <a:ext cx="57150" cy="84582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>
          <a:xfrm>
            <a:off x="5341730" y="6074381"/>
            <a:ext cx="944880" cy="134105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 anchorCtr="0"/>
          <a:lstStyle/>
          <a:p>
            <a:r>
              <a:rPr lang="en-US" sz="700" dirty="0">
                <a:solidFill>
                  <a:srgbClr val="495151"/>
                </a:solidFill>
                <a:effectLst>
                  <a:glow rad="25400">
                    <a:schemeClr val="accent3">
                      <a:satMod val="175000"/>
                      <a:alpha val="63000"/>
                    </a:schemeClr>
                  </a:glow>
                </a:effectLst>
              </a:rPr>
              <a:t>6907 STONEBROOK PKWY</a:t>
            </a:r>
          </a:p>
        </p:txBody>
      </p:sp>
      <p:pic>
        <p:nvPicPr>
          <p:cNvPr id="17" name="Picture 1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294268" y="6619033"/>
            <a:ext cx="86541" cy="113328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362848" y="6620938"/>
            <a:ext cx="86541" cy="113328"/>
          </a:xfrm>
          <a:prstGeom prst="rect">
            <a:avLst/>
          </a:prstGeom>
        </p:spPr>
      </p:pic>
      <p:sp>
        <p:nvSpPr>
          <p:cNvPr id="19" name="Rectangle 18"/>
          <p:cNvSpPr/>
          <p:nvPr/>
        </p:nvSpPr>
        <p:spPr>
          <a:xfrm>
            <a:off x="400050" y="7021830"/>
            <a:ext cx="1026795" cy="356235"/>
          </a:xfrm>
          <a:prstGeom prst="rect">
            <a:avLst/>
          </a:prstGeom>
          <a:solidFill>
            <a:srgbClr val="FFFFFF">
              <a:alpha val="2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>
            <a:off x="3461904" y="3315739"/>
            <a:ext cx="1026795" cy="356235"/>
          </a:xfrm>
          <a:prstGeom prst="rect">
            <a:avLst/>
          </a:prstGeom>
          <a:solidFill>
            <a:srgbClr val="FFFFFF">
              <a:alpha val="2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5336424" y="441733"/>
            <a:ext cx="1026795" cy="356235"/>
          </a:xfrm>
          <a:prstGeom prst="rect">
            <a:avLst/>
          </a:prstGeom>
          <a:solidFill>
            <a:srgbClr val="FFFFFF">
              <a:alpha val="2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4924940" y="6030368"/>
            <a:ext cx="1026795" cy="356235"/>
          </a:xfrm>
          <a:prstGeom prst="rect">
            <a:avLst/>
          </a:prstGeom>
          <a:solidFill>
            <a:srgbClr val="FFFFFF">
              <a:alpha val="2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3" name="Picture 22"/>
          <p:cNvPicPr>
            <a:picLocks noChangeAspect="1"/>
          </p:cNvPicPr>
          <p:nvPr/>
        </p:nvPicPr>
        <p:blipFill rotWithShape="1">
          <a:blip r:embed="rId7"/>
          <a:srcRect l="8310" t="1481" r="10508" b="5820"/>
          <a:stretch/>
        </p:blipFill>
        <p:spPr>
          <a:xfrm>
            <a:off x="6184085" y="6235135"/>
            <a:ext cx="52251" cy="74064"/>
          </a:xfrm>
          <a:prstGeom prst="rect">
            <a:avLst/>
          </a:prstGeom>
        </p:spPr>
      </p:pic>
      <p:pic>
        <p:nvPicPr>
          <p:cNvPr id="24" name="Picture 23"/>
          <p:cNvPicPr>
            <a:picLocks noChangeAspect="1"/>
          </p:cNvPicPr>
          <p:nvPr/>
        </p:nvPicPr>
        <p:blipFill rotWithShape="1">
          <a:blip r:embed="rId7"/>
          <a:srcRect l="8310" t="1481" r="10508" b="5820"/>
          <a:stretch/>
        </p:blipFill>
        <p:spPr>
          <a:xfrm>
            <a:off x="6234164" y="6235140"/>
            <a:ext cx="52251" cy="74064"/>
          </a:xfrm>
          <a:prstGeom prst="rect">
            <a:avLst/>
          </a:prstGeom>
        </p:spPr>
      </p:pic>
      <p:sp>
        <p:nvSpPr>
          <p:cNvPr id="25" name="Rectangle 24"/>
          <p:cNvSpPr/>
          <p:nvPr/>
        </p:nvSpPr>
        <p:spPr>
          <a:xfrm>
            <a:off x="5336425" y="5944643"/>
            <a:ext cx="961506" cy="441960"/>
          </a:xfrm>
          <a:prstGeom prst="rect">
            <a:avLst/>
          </a:prstGeom>
          <a:solidFill>
            <a:srgbClr val="FFFFFF">
              <a:alpha val="2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720886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45</TotalTime>
  <Words>16</Words>
  <Application>Microsoft Macintosh PowerPoint</Application>
  <PresentationFormat>Letter Paper (8.5x11 in)</PresentationFormat>
  <Paragraphs>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CO CITIZEN</dc:creator>
  <cp:lastModifiedBy>Amy Grant</cp:lastModifiedBy>
  <cp:revision>5</cp:revision>
  <cp:lastPrinted>2022-02-26T04:45:06Z</cp:lastPrinted>
  <dcterms:created xsi:type="dcterms:W3CDTF">2022-02-26T04:18:52Z</dcterms:created>
  <dcterms:modified xsi:type="dcterms:W3CDTF">2022-04-18T22:37:01Z</dcterms:modified>
</cp:coreProperties>
</file>