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9.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35" r:id="rId5"/>
    <p:sldMasterId id="2147483782" r:id="rId6"/>
    <p:sldMasterId id="2147483829" r:id="rId7"/>
    <p:sldMasterId id="2147483839" r:id="rId8"/>
    <p:sldMasterId id="2147483848" r:id="rId9"/>
    <p:sldMasterId id="2147483879" r:id="rId10"/>
    <p:sldMasterId id="2147483883" r:id="rId11"/>
    <p:sldMasterId id="2147483896" r:id="rId12"/>
    <p:sldMasterId id="2147483909" r:id="rId13"/>
    <p:sldMasterId id="2147483927" r:id="rId14"/>
  </p:sldMasterIdLst>
  <p:notesMasterIdLst>
    <p:notesMasterId r:id="rId84"/>
  </p:notesMasterIdLst>
  <p:handoutMasterIdLst>
    <p:handoutMasterId r:id="rId85"/>
  </p:handoutMasterIdLst>
  <p:sldIdLst>
    <p:sldId id="2147470445" r:id="rId15"/>
    <p:sldId id="2076137077" r:id="rId16"/>
    <p:sldId id="2090649818" r:id="rId17"/>
    <p:sldId id="4243" r:id="rId18"/>
    <p:sldId id="2147470456" r:id="rId19"/>
    <p:sldId id="2090649813" r:id="rId20"/>
    <p:sldId id="2076137004" r:id="rId21"/>
    <p:sldId id="593" r:id="rId22"/>
    <p:sldId id="2076137008" r:id="rId23"/>
    <p:sldId id="2076137005" r:id="rId24"/>
    <p:sldId id="2076137007" r:id="rId25"/>
    <p:sldId id="594" r:id="rId26"/>
    <p:sldId id="550" r:id="rId27"/>
    <p:sldId id="2147470449" r:id="rId28"/>
    <p:sldId id="506" r:id="rId29"/>
    <p:sldId id="513" r:id="rId30"/>
    <p:sldId id="514" r:id="rId31"/>
    <p:sldId id="515" r:id="rId32"/>
    <p:sldId id="516" r:id="rId33"/>
    <p:sldId id="2147470554" r:id="rId34"/>
    <p:sldId id="518" r:id="rId35"/>
    <p:sldId id="519" r:id="rId36"/>
    <p:sldId id="2147470565" r:id="rId37"/>
    <p:sldId id="520" r:id="rId38"/>
    <p:sldId id="521" r:id="rId39"/>
    <p:sldId id="2147470555" r:id="rId40"/>
    <p:sldId id="2147470460" r:id="rId41"/>
    <p:sldId id="2147470451" r:id="rId42"/>
    <p:sldId id="2147470562" r:id="rId43"/>
    <p:sldId id="2147470563" r:id="rId44"/>
    <p:sldId id="523" r:id="rId45"/>
    <p:sldId id="2147470564" r:id="rId46"/>
    <p:sldId id="2147470459" r:id="rId47"/>
    <p:sldId id="256" r:id="rId48"/>
    <p:sldId id="258" r:id="rId49"/>
    <p:sldId id="261" r:id="rId50"/>
    <p:sldId id="263" r:id="rId51"/>
    <p:sldId id="266" r:id="rId52"/>
    <p:sldId id="302" r:id="rId53"/>
    <p:sldId id="303" r:id="rId54"/>
    <p:sldId id="301" r:id="rId55"/>
    <p:sldId id="2147470447" r:id="rId56"/>
    <p:sldId id="1589" r:id="rId57"/>
    <p:sldId id="2540" r:id="rId58"/>
    <p:sldId id="2578" r:id="rId59"/>
    <p:sldId id="2547" r:id="rId60"/>
    <p:sldId id="2552" r:id="rId61"/>
    <p:sldId id="2553" r:id="rId62"/>
    <p:sldId id="2559" r:id="rId63"/>
    <p:sldId id="2147469273" r:id="rId64"/>
    <p:sldId id="2556" r:id="rId65"/>
    <p:sldId id="2554" r:id="rId66"/>
    <p:sldId id="2147470559" r:id="rId67"/>
    <p:sldId id="272" r:id="rId68"/>
    <p:sldId id="270" r:id="rId69"/>
    <p:sldId id="2147470560" r:id="rId70"/>
    <p:sldId id="2147470561" r:id="rId71"/>
    <p:sldId id="2147470458" r:id="rId72"/>
    <p:sldId id="257" r:id="rId73"/>
    <p:sldId id="2147470556" r:id="rId74"/>
    <p:sldId id="2147470557" r:id="rId75"/>
    <p:sldId id="260" r:id="rId76"/>
    <p:sldId id="262" r:id="rId77"/>
    <p:sldId id="2147470558" r:id="rId78"/>
    <p:sldId id="2147470457" r:id="rId79"/>
    <p:sldId id="2147470444" r:id="rId80"/>
    <p:sldId id="484" r:id="rId81"/>
    <p:sldId id="2090649819" r:id="rId82"/>
    <p:sldId id="2090649801" r:id="rId83"/>
  </p:sldIdLst>
  <p:sldSz cx="9144000" cy="5143500" type="screen16x9"/>
  <p:notesSz cx="7010400" cy="9296400"/>
  <p:custDataLst>
    <p:tags r:id="rId86"/>
  </p:custDataLst>
  <p:defaultTextStyle>
    <a:defPPr>
      <a:defRPr lang="en-US"/>
    </a:defPPr>
    <a:lvl1pPr algn="ctr" rtl="0" fontAlgn="base">
      <a:lnSpc>
        <a:spcPct val="90000"/>
      </a:lnSpc>
      <a:spcBef>
        <a:spcPct val="50000"/>
      </a:spcBef>
      <a:spcAft>
        <a:spcPct val="0"/>
      </a:spcAft>
      <a:defRPr kern="1200">
        <a:solidFill>
          <a:schemeClr val="tx1"/>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758">
          <p15:clr>
            <a:srgbClr val="A4A3A4"/>
          </p15:clr>
        </p15:guide>
        <p15:guide id="2" orient="horz" pos="2917">
          <p15:clr>
            <a:srgbClr val="A4A3A4"/>
          </p15:clr>
        </p15:guide>
        <p15:guide id="3" orient="horz" pos="562">
          <p15:clr>
            <a:srgbClr val="A4A3A4"/>
          </p15:clr>
        </p15:guide>
        <p15:guide id="4" pos="2880">
          <p15:clr>
            <a:srgbClr val="A4A3A4"/>
          </p15:clr>
        </p15:guide>
        <p15:guide id="5" pos="804">
          <p15:clr>
            <a:srgbClr val="A4A3A4"/>
          </p15:clr>
        </p15:guide>
        <p15:guide id="6" pos="5385">
          <p15:clr>
            <a:srgbClr val="A4A3A4"/>
          </p15:clr>
        </p15:guide>
        <p15:guide id="7" pos="874">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BF"/>
    <a:srgbClr val="E18D27"/>
    <a:srgbClr val="FFB10B"/>
    <a:srgbClr val="003B5C"/>
    <a:srgbClr val="333F48"/>
    <a:srgbClr val="DB8A06"/>
    <a:srgbClr val="00A3AD"/>
    <a:srgbClr val="C1C6C8"/>
    <a:srgbClr val="74AA50"/>
    <a:srgbClr val="FFCD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C7B2E-5053-4422-997A-5BEDFE13D15E}" v="311" dt="2024-08-06T19:53:06.857"/>
    <p1510:client id="{8974CC20-54F0-46AB-8617-BEBA5BDEF229}" v="37" dt="2024-08-07T11:39:08.291"/>
  </p1510:revLst>
</p1510:revInfo>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60" d="100"/>
          <a:sy n="160" d="100"/>
        </p:scale>
        <p:origin x="784" y="176"/>
      </p:cViewPr>
      <p:guideLst>
        <p:guide orient="horz" pos="758"/>
        <p:guide orient="horz" pos="2917"/>
        <p:guide orient="horz" pos="562"/>
        <p:guide pos="2880"/>
        <p:guide pos="804"/>
        <p:guide pos="5385"/>
        <p:guide pos="874"/>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2.xml"/><Relationship Id="rId11" Type="http://schemas.openxmlformats.org/officeDocument/2006/relationships/slideMaster" Target="slideMasters/slideMaster7.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1.xml"/><Relationship Id="rId90" Type="http://schemas.openxmlformats.org/officeDocument/2006/relationships/tableStyles" Target="tableStyles.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4.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6.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3.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258" cy="4644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576" y="1"/>
            <a:ext cx="3038258" cy="464492"/>
          </a:xfrm>
          <a:prstGeom prst="rect">
            <a:avLst/>
          </a:prstGeom>
        </p:spPr>
        <p:txBody>
          <a:bodyPr vert="horz" lIns="91440" tIns="45720" rIns="91440" bIns="45720" rtlCol="0"/>
          <a:lstStyle>
            <a:lvl1pPr algn="r">
              <a:defRPr sz="1200"/>
            </a:lvl1pPr>
          </a:lstStyle>
          <a:p>
            <a:fld id="{9E623381-AFEF-490F-AA45-31EC49CF1500}" type="datetimeFigureOut">
              <a:rPr lang="en-US" smtClean="0"/>
              <a:pPr/>
              <a:t>8/7/24</a:t>
            </a:fld>
            <a:endParaRPr lang="en-US"/>
          </a:p>
        </p:txBody>
      </p:sp>
      <p:sp>
        <p:nvSpPr>
          <p:cNvPr id="4" name="Footer Placeholder 3"/>
          <p:cNvSpPr>
            <a:spLocks noGrp="1"/>
          </p:cNvSpPr>
          <p:nvPr>
            <p:ph type="ftr" sz="quarter" idx="2"/>
          </p:nvPr>
        </p:nvSpPr>
        <p:spPr>
          <a:xfrm>
            <a:off x="1" y="8830268"/>
            <a:ext cx="3038258" cy="4644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576" y="8830268"/>
            <a:ext cx="3038258" cy="464492"/>
          </a:xfrm>
          <a:prstGeom prst="rect">
            <a:avLst/>
          </a:prstGeom>
        </p:spPr>
        <p:txBody>
          <a:bodyPr vert="horz" lIns="91440" tIns="45720" rIns="91440" bIns="45720" rtlCol="0" anchor="b"/>
          <a:lstStyle>
            <a:lvl1pPr algn="r">
              <a:defRPr sz="1200"/>
            </a:lvl1pPr>
          </a:lstStyle>
          <a:p>
            <a:fld id="{D35BF31A-114D-494C-A5D5-F6526D175277}" type="slidenum">
              <a:rPr lang="en-US" smtClean="0"/>
              <a:pPr/>
              <a:t>‹#›</a:t>
            </a:fld>
            <a:endParaRPr lang="en-US"/>
          </a:p>
        </p:txBody>
      </p:sp>
    </p:spTree>
    <p:extLst>
      <p:ext uri="{BB962C8B-B14F-4D97-AF65-F5344CB8AC3E}">
        <p14:creationId xmlns:p14="http://schemas.microsoft.com/office/powerpoint/2010/main" val="3404866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258" cy="4644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576" y="1"/>
            <a:ext cx="3038258" cy="464492"/>
          </a:xfrm>
          <a:prstGeom prst="rect">
            <a:avLst/>
          </a:prstGeom>
        </p:spPr>
        <p:txBody>
          <a:bodyPr vert="horz" lIns="91440" tIns="45720" rIns="91440" bIns="45720" rtlCol="0"/>
          <a:lstStyle>
            <a:lvl1pPr algn="r">
              <a:defRPr sz="1200"/>
            </a:lvl1pPr>
          </a:lstStyle>
          <a:p>
            <a:fld id="{E0CA216A-1E3F-4AD2-B74F-855E5673142F}" type="datetimeFigureOut">
              <a:rPr lang="en-US" smtClean="0"/>
              <a:pPr/>
              <a:t>8/7/24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413" y="4415133"/>
            <a:ext cx="5609574" cy="41837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268"/>
            <a:ext cx="3038258" cy="4644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576" y="8830268"/>
            <a:ext cx="3038258" cy="464492"/>
          </a:xfrm>
          <a:prstGeom prst="rect">
            <a:avLst/>
          </a:prstGeom>
        </p:spPr>
        <p:txBody>
          <a:bodyPr vert="horz" lIns="91440" tIns="45720" rIns="91440" bIns="45720" rtlCol="0" anchor="b"/>
          <a:lstStyle>
            <a:lvl1pPr algn="r">
              <a:defRPr sz="1200"/>
            </a:lvl1pPr>
          </a:lstStyle>
          <a:p>
            <a:fld id="{3DA09BFF-9304-4EE8-967B-56F816FBB8C1}" type="slidenum">
              <a:rPr lang="en-US" smtClean="0"/>
              <a:pPr/>
              <a:t>‹#›</a:t>
            </a:fld>
            <a:endParaRPr lang="en-US"/>
          </a:p>
        </p:txBody>
      </p:sp>
    </p:spTree>
    <p:extLst>
      <p:ext uri="{BB962C8B-B14F-4D97-AF65-F5344CB8AC3E}">
        <p14:creationId xmlns:p14="http://schemas.microsoft.com/office/powerpoint/2010/main" val="1504738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Arial" panose="020B0604020202020204" pitchFamily="34" charset="0"/>
        <a:ea typeface="+mn-ea"/>
        <a:cs typeface="+mn-cs"/>
      </a:defRPr>
    </a:lvl1pPr>
    <a:lvl2pPr marL="457200" algn="l" defTabSz="914400" rtl="0" eaLnBrk="1" latinLnBrk="0" hangingPunct="1">
      <a:defRPr sz="1200" b="1" i="0" kern="1200">
        <a:solidFill>
          <a:schemeClr val="tx1"/>
        </a:solidFill>
        <a:latin typeface="Arial" panose="020B0604020202020204" pitchFamily="34" charset="0"/>
        <a:ea typeface="+mn-ea"/>
        <a:cs typeface="+mn-cs"/>
      </a:defRPr>
    </a:lvl2pPr>
    <a:lvl3pPr marL="914400" algn="l" defTabSz="914400" rtl="0" eaLnBrk="1" latinLnBrk="0" hangingPunct="1">
      <a:defRPr sz="1200" b="1" i="0" kern="1200">
        <a:solidFill>
          <a:schemeClr val="tx1"/>
        </a:solidFill>
        <a:latin typeface="Arial" panose="020B0604020202020204" pitchFamily="34" charset="0"/>
        <a:ea typeface="+mn-ea"/>
        <a:cs typeface="+mn-cs"/>
      </a:defRPr>
    </a:lvl3pPr>
    <a:lvl4pPr marL="1371600" algn="l" defTabSz="914400" rtl="0" eaLnBrk="1" latinLnBrk="0" hangingPunct="1">
      <a:defRPr sz="1200" b="1" i="0" kern="1200">
        <a:solidFill>
          <a:schemeClr val="tx1"/>
        </a:solidFill>
        <a:latin typeface="Arial" panose="020B0604020202020204" pitchFamily="34" charset="0"/>
        <a:ea typeface="+mn-ea"/>
        <a:cs typeface="+mn-cs"/>
      </a:defRPr>
    </a:lvl4pPr>
    <a:lvl5pPr marL="1828800" algn="l" defTabSz="914400" rtl="0" eaLnBrk="1" latinLnBrk="0" hangingPunct="1">
      <a:defRPr sz="1200" b="1"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Rach -&gt; Carlos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62758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9767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80499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6537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6642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0968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30617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67399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02185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64302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minutes</a:t>
            </a:r>
          </a:p>
        </p:txBody>
      </p:sp>
      <p:sp>
        <p:nvSpPr>
          <p:cNvPr id="4" name="Slide Number Placeholder 3"/>
          <p:cNvSpPr>
            <a:spLocks noGrp="1"/>
          </p:cNvSpPr>
          <p:nvPr>
            <p:ph type="sldNum" sz="quarter" idx="5"/>
          </p:nvPr>
        </p:nvSpPr>
        <p:spPr/>
        <p:txBody>
          <a:bodyPr/>
          <a:lstStyle/>
          <a:p>
            <a:fld id="{3DA09BFF-9304-4EE8-967B-56F816FBB8C1}" type="slidenum">
              <a:rPr lang="en-US" smtClean="0"/>
              <a:pPr/>
              <a:t>27</a:t>
            </a:fld>
            <a:endParaRPr lang="en-US"/>
          </a:p>
        </p:txBody>
      </p:sp>
    </p:spTree>
    <p:extLst>
      <p:ext uri="{BB962C8B-B14F-4D97-AF65-F5344CB8AC3E}">
        <p14:creationId xmlns:p14="http://schemas.microsoft.com/office/powerpoint/2010/main" val="1121380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As a reminder, WebEx allows you to utilize closed captioning during our webinars. If you would like to enable closed captioning, please navigate to the bottom left-hand corner of the WebEx application and click on the ‘cc’ button as shown on this slide.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7381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minutes</a:t>
            </a:r>
          </a:p>
        </p:txBody>
      </p:sp>
      <p:sp>
        <p:nvSpPr>
          <p:cNvPr id="4" name="Slide Number Placeholder 3"/>
          <p:cNvSpPr>
            <a:spLocks noGrp="1"/>
          </p:cNvSpPr>
          <p:nvPr>
            <p:ph type="sldNum" sz="quarter" idx="5"/>
          </p:nvPr>
        </p:nvSpPr>
        <p:spPr/>
        <p:txBody>
          <a:bodyPr/>
          <a:lstStyle/>
          <a:p>
            <a:fld id="{3DA09BFF-9304-4EE8-967B-56F816FBB8C1}" type="slidenum">
              <a:rPr lang="en-US" smtClean="0"/>
              <a:pPr/>
              <a:t>28</a:t>
            </a:fld>
            <a:endParaRPr lang="en-US"/>
          </a:p>
        </p:txBody>
      </p:sp>
    </p:spTree>
    <p:extLst>
      <p:ext uri="{BB962C8B-B14F-4D97-AF65-F5344CB8AC3E}">
        <p14:creationId xmlns:p14="http://schemas.microsoft.com/office/powerpoint/2010/main" val="1363435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0968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5180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7874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0300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minutes</a:t>
            </a:r>
          </a:p>
        </p:txBody>
      </p:sp>
      <p:sp>
        <p:nvSpPr>
          <p:cNvPr id="4" name="Slide Number Placeholder 3"/>
          <p:cNvSpPr>
            <a:spLocks noGrp="1"/>
          </p:cNvSpPr>
          <p:nvPr>
            <p:ph type="sldNum" sz="quarter" idx="5"/>
          </p:nvPr>
        </p:nvSpPr>
        <p:spPr/>
        <p:txBody>
          <a:bodyPr/>
          <a:lstStyle/>
          <a:p>
            <a:fld id="{3DA09BFF-9304-4EE8-967B-56F816FBB8C1}" type="slidenum">
              <a:rPr lang="en-US" smtClean="0"/>
              <a:pPr/>
              <a:t>33</a:t>
            </a:fld>
            <a:endParaRPr lang="en-US"/>
          </a:p>
        </p:txBody>
      </p:sp>
    </p:spTree>
    <p:extLst>
      <p:ext uri="{BB962C8B-B14F-4D97-AF65-F5344CB8AC3E}">
        <p14:creationId xmlns:p14="http://schemas.microsoft.com/office/powerpoint/2010/main" val="3280445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20f2058587_0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220f2058587_0_1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latin typeface="Raleway"/>
                <a:ea typeface="Raleway"/>
                <a:cs typeface="Raleway"/>
                <a:sym typeface="Raleway"/>
              </a:rPr>
              <a:t>5 min</a:t>
            </a:r>
            <a:endParaRPr sz="1400">
              <a:latin typeface="Raleway"/>
              <a:ea typeface="Raleway"/>
              <a:cs typeface="Raleway"/>
              <a:sym typeface="Raleway"/>
            </a:endParaRPr>
          </a:p>
        </p:txBody>
      </p:sp>
      <p:sp>
        <p:nvSpPr>
          <p:cNvPr id="291" name="Google Shape;291;g220f2058587_0_1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2adb464344_0_2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lang="en-US" sz="1400">
              <a:latin typeface="Raleway"/>
              <a:ea typeface="Raleway"/>
              <a:cs typeface="Raleway"/>
              <a:sym typeface="Raleway"/>
            </a:endParaRPr>
          </a:p>
          <a:p>
            <a:pPr marL="0" lvl="0" indent="0" algn="l" rtl="0">
              <a:lnSpc>
                <a:spcPct val="100000"/>
              </a:lnSpc>
              <a:spcBef>
                <a:spcPts val="0"/>
              </a:spcBef>
              <a:spcAft>
                <a:spcPts val="0"/>
              </a:spcAft>
              <a:buSzPts val="1400"/>
              <a:buNone/>
            </a:pPr>
            <a:endParaRPr sz="1400">
              <a:latin typeface="Raleway"/>
              <a:ea typeface="Raleway"/>
              <a:cs typeface="Raleway"/>
              <a:sym typeface="Raleway"/>
            </a:endParaRPr>
          </a:p>
        </p:txBody>
      </p:sp>
      <p:sp>
        <p:nvSpPr>
          <p:cNvPr id="309" name="Google Shape;309;g22adb464344_0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7d09337c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57d09337c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400"/>
          </a:p>
        </p:txBody>
      </p:sp>
      <p:sp>
        <p:nvSpPr>
          <p:cNvPr id="396" name="Google Shape;396;g257d09337c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2eef31756d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2eef31756d_0_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sz="1400">
              <a:highlight>
                <a:srgbClr val="FFFF00"/>
              </a:highlight>
              <a:latin typeface="Raleway"/>
              <a:ea typeface="Raleway"/>
              <a:cs typeface="Raleway"/>
              <a:sym typeface="Raleway"/>
            </a:endParaRPr>
          </a:p>
        </p:txBody>
      </p:sp>
      <p:sp>
        <p:nvSpPr>
          <p:cNvPr id="435" name="Google Shape;435;g22eef31756d_0_2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Before we pass this over to our </a:t>
            </a:r>
            <a:r>
              <a:rPr lang="en-US" sz="18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Presentation Team</a:t>
            </a:r>
            <a:r>
              <a:rPr lang="en-US" sz="1800">
                <a:effectLst/>
                <a:latin typeface="Arial" panose="020B0604020202020204" pitchFamily="34" charset="0"/>
                <a:ea typeface="Calibri" panose="020F0502020204030204" pitchFamily="34" charset="0"/>
                <a:cs typeface="Times New Roman" panose="02020603050405020304" pitchFamily="18" charset="0"/>
              </a:rPr>
              <a:t>, we wanted to mention a couple quick WebEx reminders.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Please utilize the chat feature for any comments or feedback that you would like to leave for our </a:t>
            </a:r>
            <a:r>
              <a:rPr lang="en-US" sz="18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presentation team</a:t>
            </a:r>
            <a:r>
              <a:rPr lang="en-US" sz="1800">
                <a:effectLst/>
                <a:latin typeface="Arial" panose="020B0604020202020204" pitchFamily="34" charset="0"/>
                <a:ea typeface="Calibri" panose="020F0502020204030204" pitchFamily="34" charset="0"/>
                <a:cs typeface="Times New Roman" panose="02020603050405020304" pitchFamily="18" charset="0"/>
              </a:rPr>
              <a:t>. However, if you have a question, we ask that you please</a:t>
            </a:r>
            <a:r>
              <a:rPr lang="en-US" sz="1800">
                <a:solidFill>
                  <a:srgbClr val="1D1C1D"/>
                </a:solidFill>
                <a:effectLst/>
                <a:latin typeface="Arial" panose="020B0604020202020204" pitchFamily="34" charset="0"/>
                <a:ea typeface="Calibri" panose="020F0502020204030204" pitchFamily="34" charset="0"/>
                <a:cs typeface="Times New Roman" panose="02020603050405020304" pitchFamily="18" charset="0"/>
              </a:rPr>
              <a:t> utilize the </a:t>
            </a:r>
            <a:r>
              <a:rPr lang="en-US" sz="1800" err="1">
                <a:solidFill>
                  <a:srgbClr val="1D1C1D"/>
                </a:solidFill>
                <a:effectLst/>
                <a:latin typeface="Arial" panose="020B0604020202020204" pitchFamily="34" charset="0"/>
                <a:ea typeface="Calibri" panose="020F0502020204030204" pitchFamily="34" charset="0"/>
                <a:cs typeface="Times New Roman" panose="02020603050405020304" pitchFamily="18" charset="0"/>
              </a:rPr>
              <a:t>Slido</a:t>
            </a:r>
            <a:r>
              <a:rPr lang="en-US" sz="1800">
                <a:solidFill>
                  <a:srgbClr val="1D1C1D"/>
                </a:solidFill>
                <a:effectLst/>
                <a:latin typeface="Arial" panose="020B0604020202020204" pitchFamily="34" charset="0"/>
                <a:ea typeface="Calibri" panose="020F0502020204030204" pitchFamily="34" charset="0"/>
                <a:cs typeface="Times New Roman" panose="02020603050405020304" pitchFamily="18" charset="0"/>
              </a:rPr>
              <a:t> application for any Q&amp;A questions you may have, as there will be time at the end of the presentation for Q&amp;A with our presenters.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62286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2adb464344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22adb464344_0_3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latin typeface="Raleway"/>
              <a:ea typeface="Raleway"/>
              <a:cs typeface="Raleway"/>
              <a:sym typeface="Raleway"/>
            </a:endParaRPr>
          </a:p>
        </p:txBody>
      </p:sp>
      <p:sp>
        <p:nvSpPr>
          <p:cNvPr id="464" name="Google Shape;464;g22adb464344_0_3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8464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2adb464344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22adb464344_0_3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latin typeface="Raleway"/>
              <a:ea typeface="Raleway"/>
              <a:cs typeface="Raleway"/>
              <a:sym typeface="Raleway"/>
            </a:endParaRPr>
          </a:p>
        </p:txBody>
      </p:sp>
      <p:sp>
        <p:nvSpPr>
          <p:cNvPr id="464" name="Google Shape;464;g22adb464344_0_3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1424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3cf49679b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13cf49679b7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highlight>
                  <a:srgbClr val="FFFF00"/>
                </a:highlight>
                <a:latin typeface="Raleway"/>
                <a:ea typeface="Raleway"/>
                <a:cs typeface="Raleway"/>
                <a:sym typeface="Raleway"/>
              </a:rPr>
              <a:t>Justin</a:t>
            </a:r>
            <a:endParaRPr sz="1400">
              <a:latin typeface="Raleway"/>
              <a:ea typeface="Raleway"/>
              <a:cs typeface="Raleway"/>
              <a:sym typeface="Raleway"/>
            </a:endParaRPr>
          </a:p>
        </p:txBody>
      </p:sp>
      <p:sp>
        <p:nvSpPr>
          <p:cNvPr id="559" name="Google Shape;559;g13cf49679b7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4538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highlight>
                  <a:srgbClr val="FFFF00"/>
                </a:highlight>
                <a:latin typeface="Raleway"/>
                <a:ea typeface="Raleway"/>
                <a:cs typeface="Raleway"/>
                <a:sym typeface="Raleway"/>
              </a:rPr>
              <a:t>Tina</a:t>
            </a:r>
            <a:endParaRPr sz="1400">
              <a:highlight>
                <a:srgbClr val="FFFF00"/>
              </a:highlight>
              <a:latin typeface="Raleway"/>
              <a:ea typeface="Raleway"/>
              <a:cs typeface="Raleway"/>
              <a:sym typeface="Raleway"/>
            </a:endParaRPr>
          </a:p>
        </p:txBody>
      </p:sp>
      <p:sp>
        <p:nvSpPr>
          <p:cNvPr id="741" name="Google Shape;7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a:t>
            </a:r>
          </a:p>
        </p:txBody>
      </p:sp>
      <p:sp>
        <p:nvSpPr>
          <p:cNvPr id="4" name="Slide Number Placeholder 3"/>
          <p:cNvSpPr>
            <a:spLocks noGrp="1"/>
          </p:cNvSpPr>
          <p:nvPr>
            <p:ph type="sldNum" sz="quarter" idx="5"/>
          </p:nvPr>
        </p:nvSpPr>
        <p:spPr/>
        <p:txBody>
          <a:bodyPr/>
          <a:lstStyle/>
          <a:p>
            <a:fld id="{3DA09BFF-9304-4EE8-967B-56F816FBB8C1}" type="slidenum">
              <a:rPr lang="en-US" smtClean="0"/>
              <a:pPr/>
              <a:t>42</a:t>
            </a:fld>
            <a:endParaRPr lang="en-US"/>
          </a:p>
        </p:txBody>
      </p:sp>
    </p:spTree>
    <p:extLst>
      <p:ext uri="{BB962C8B-B14F-4D97-AF65-F5344CB8AC3E}">
        <p14:creationId xmlns:p14="http://schemas.microsoft.com/office/powerpoint/2010/main" val="2182521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6E7B7A17-F475-3844-BB9A-8736365FED72}"/>
              </a:ext>
            </a:extLst>
          </p:cNvPr>
          <p:cNvSpPr>
            <a:spLocks noGrp="1" noRot="1" noChangeAspect="1" noChangeArrowheads="1" noTextEdit="1"/>
          </p:cNvSpPr>
          <p:nvPr>
            <p:ph type="sldImg"/>
          </p:nvPr>
        </p:nvSpPr>
        <p:spPr>
          <a:ln/>
        </p:spPr>
      </p:sp>
      <p:sp>
        <p:nvSpPr>
          <p:cNvPr id="12290" name="Notes Placeholder 2">
            <a:extLst>
              <a:ext uri="{FF2B5EF4-FFF2-40B4-BE49-F238E27FC236}">
                <a16:creationId xmlns:a16="http://schemas.microsoft.com/office/drawing/2014/main" id="{10FCB50E-EC7A-4346-AD6C-E685A639B1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rPr>
              <a:t>Change Presenter’s Name and Date in Slide Master view.</a:t>
            </a:r>
          </a:p>
        </p:txBody>
      </p:sp>
      <p:sp>
        <p:nvSpPr>
          <p:cNvPr id="12291" name="Slide Number Placeholder 3">
            <a:extLst>
              <a:ext uri="{FF2B5EF4-FFF2-40B4-BE49-F238E27FC236}">
                <a16:creationId xmlns:a16="http://schemas.microsoft.com/office/drawing/2014/main" id="{70FC1FAB-DFF2-014B-8D8C-C0309AA50F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985">
              <a:defRPr sz="2400">
                <a:solidFill>
                  <a:schemeClr val="tx1"/>
                </a:solidFill>
                <a:latin typeface="Arial" panose="020B0604020202020204" pitchFamily="34" charset="0"/>
              </a:defRPr>
            </a:lvl1pPr>
            <a:lvl2pPr marL="755283" indent="-290493" defTabSz="906985">
              <a:defRPr sz="2400">
                <a:solidFill>
                  <a:schemeClr val="tx1"/>
                </a:solidFill>
                <a:latin typeface="Arial" panose="020B0604020202020204" pitchFamily="34" charset="0"/>
              </a:defRPr>
            </a:lvl2pPr>
            <a:lvl3pPr marL="1161974" indent="-232395" defTabSz="906985">
              <a:defRPr sz="2400">
                <a:solidFill>
                  <a:schemeClr val="tx1"/>
                </a:solidFill>
                <a:latin typeface="Arial" panose="020B0604020202020204" pitchFamily="34" charset="0"/>
              </a:defRPr>
            </a:lvl3pPr>
            <a:lvl4pPr marL="1626763" indent="-232395" defTabSz="906985">
              <a:defRPr sz="2400">
                <a:solidFill>
                  <a:schemeClr val="tx1"/>
                </a:solidFill>
                <a:latin typeface="Arial" panose="020B0604020202020204" pitchFamily="34" charset="0"/>
              </a:defRPr>
            </a:lvl4pPr>
            <a:lvl5pPr marL="2091553" indent="-232395" defTabSz="906985">
              <a:defRPr sz="2400">
                <a:solidFill>
                  <a:schemeClr val="tx1"/>
                </a:solidFill>
                <a:latin typeface="Arial" panose="020B0604020202020204" pitchFamily="34" charset="0"/>
              </a:defRPr>
            </a:lvl5pPr>
            <a:lvl6pPr marL="2556342" indent="-232395" defTabSz="906985" eaLnBrk="0" fontAlgn="base" hangingPunct="0">
              <a:spcBef>
                <a:spcPct val="0"/>
              </a:spcBef>
              <a:spcAft>
                <a:spcPct val="0"/>
              </a:spcAft>
              <a:defRPr sz="2400">
                <a:solidFill>
                  <a:schemeClr val="tx1"/>
                </a:solidFill>
                <a:latin typeface="Arial" panose="020B0604020202020204" pitchFamily="34" charset="0"/>
              </a:defRPr>
            </a:lvl6pPr>
            <a:lvl7pPr marL="3021132" indent="-232395" defTabSz="906985" eaLnBrk="0" fontAlgn="base" hangingPunct="0">
              <a:spcBef>
                <a:spcPct val="0"/>
              </a:spcBef>
              <a:spcAft>
                <a:spcPct val="0"/>
              </a:spcAft>
              <a:defRPr sz="2400">
                <a:solidFill>
                  <a:schemeClr val="tx1"/>
                </a:solidFill>
                <a:latin typeface="Arial" panose="020B0604020202020204" pitchFamily="34" charset="0"/>
              </a:defRPr>
            </a:lvl7pPr>
            <a:lvl8pPr marL="3485921" indent="-232395" defTabSz="906985" eaLnBrk="0" fontAlgn="base" hangingPunct="0">
              <a:spcBef>
                <a:spcPct val="0"/>
              </a:spcBef>
              <a:spcAft>
                <a:spcPct val="0"/>
              </a:spcAft>
              <a:defRPr sz="2400">
                <a:solidFill>
                  <a:schemeClr val="tx1"/>
                </a:solidFill>
                <a:latin typeface="Arial" panose="020B0604020202020204" pitchFamily="34" charset="0"/>
              </a:defRPr>
            </a:lvl8pPr>
            <a:lvl9pPr marL="3950711" indent="-232395" defTabSz="906985"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06985" rtl="0" eaLnBrk="1" fontAlgn="auto" latinLnBrk="0" hangingPunct="1">
              <a:lnSpc>
                <a:spcPct val="100000"/>
              </a:lnSpc>
              <a:spcBef>
                <a:spcPts val="0"/>
              </a:spcBef>
              <a:spcAft>
                <a:spcPts val="0"/>
              </a:spcAft>
              <a:buClrTx/>
              <a:buSzTx/>
              <a:buFontTx/>
              <a:buNone/>
              <a:tabLst/>
              <a:defRPr/>
            </a:pPr>
            <a:fld id="{BB054DAE-9B1D-0349-9765-1B40B3DA898D}" type="slidenum">
              <a:rPr kumimoji="0" lang="en-US" altLang="en-US" sz="1200" b="0" i="0" u="none" strike="noStrike" kern="1200" cap="none" spc="0" normalizeH="0" baseline="0" noProof="0">
                <a:ln>
                  <a:noFill/>
                </a:ln>
                <a:solidFill>
                  <a:prstClr val="black"/>
                </a:solidFill>
                <a:effectLst/>
                <a:uLnTx/>
                <a:uFillTx/>
                <a:latin typeface="Times" pitchFamily="2" charset="0"/>
                <a:ea typeface="+mn-ea"/>
                <a:cs typeface="+mn-cs"/>
              </a:rPr>
              <a:pPr marL="0" marR="0" lvl="0" indent="0" algn="r" defTabSz="906985"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A9833-33AC-4B7C-9B79-E9DCCE3C6E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330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A9833-33AC-4B7C-9B79-E9DCCE3C6E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790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A9833-33AC-4B7C-9B79-E9DCCE3C6E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15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If there is an imminent physical threat call 911 immediately. Report physical security threats and incidents to state/local law enforcement.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A248B-013A-4103-9183-22DBF43B2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689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minutes</a:t>
            </a:r>
          </a:p>
        </p:txBody>
      </p:sp>
      <p:sp>
        <p:nvSpPr>
          <p:cNvPr id="4" name="Slide Number Placeholder 3"/>
          <p:cNvSpPr>
            <a:spLocks noGrp="1"/>
          </p:cNvSpPr>
          <p:nvPr>
            <p:ph type="sldNum" sz="quarter" idx="5"/>
          </p:nvPr>
        </p:nvSpPr>
        <p:spPr/>
        <p:txBody>
          <a:bodyPr/>
          <a:lstStyle/>
          <a:p>
            <a:fld id="{3DA09BFF-9304-4EE8-967B-56F816FBB8C1}" type="slidenum">
              <a:rPr lang="en-US" smtClean="0"/>
              <a:pPr/>
              <a:t>6</a:t>
            </a:fld>
            <a:endParaRPr lang="en-US"/>
          </a:p>
        </p:txBody>
      </p:sp>
    </p:spTree>
    <p:extLst>
      <p:ext uri="{BB962C8B-B14F-4D97-AF65-F5344CB8AC3E}">
        <p14:creationId xmlns:p14="http://schemas.microsoft.com/office/powerpoint/2010/main" val="2527526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1"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852370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1"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410543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1"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379403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1"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4232514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EI-ISAC reg link</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a:sym typeface="Arial"/>
              </a:rPr>
              <a:pPr marL="0" marR="0" lvl="0" indent="0" algn="r" defTabSz="914400" rtl="0" eaLnBrk="1" fontAlgn="base" latinLnBrk="0" hangingPunct="1">
                <a:lnSpc>
                  <a:spcPct val="90000"/>
                </a:lnSpc>
                <a:spcBef>
                  <a:spcPct val="5000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3140877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078443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6621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9684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minutes</a:t>
            </a:r>
          </a:p>
        </p:txBody>
      </p:sp>
      <p:sp>
        <p:nvSpPr>
          <p:cNvPr id="4" name="Slide Number Placeholder 3"/>
          <p:cNvSpPr>
            <a:spLocks noGrp="1"/>
          </p:cNvSpPr>
          <p:nvPr>
            <p:ph type="sldNum" sz="quarter" idx="5"/>
          </p:nvPr>
        </p:nvSpPr>
        <p:spPr/>
        <p:txBody>
          <a:bodyPr/>
          <a:lstStyle/>
          <a:p>
            <a:fld id="{3DA09BFF-9304-4EE8-967B-56F816FBB8C1}" type="slidenum">
              <a:rPr lang="en-US" smtClean="0"/>
              <a:pPr/>
              <a:t>14</a:t>
            </a:fld>
            <a:endParaRPr lang="en-US"/>
          </a:p>
        </p:txBody>
      </p:sp>
    </p:spTree>
    <p:extLst>
      <p:ext uri="{BB962C8B-B14F-4D97-AF65-F5344CB8AC3E}">
        <p14:creationId xmlns:p14="http://schemas.microsoft.com/office/powerpoint/2010/main" val="12577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40121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4008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Master" Target="../slideMasters/slideMaster10.xml"/><Relationship Id="rId5" Type="http://schemas.openxmlformats.org/officeDocument/2006/relationships/image" Target="../media/image34.png"/><Relationship Id="rId4" Type="http://schemas.openxmlformats.org/officeDocument/2006/relationships/image" Target="../media/image30.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SAC-Title-Presenter">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FA1672B-3421-FC4D-B0F7-F13BC5FD4236}"/>
              </a:ext>
            </a:extLst>
          </p:cNvPr>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i="0">
                <a:solidFill>
                  <a:srgbClr val="003B5C"/>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8" name="Text Placeholder 4">
            <a:extLst>
              <a:ext uri="{FF2B5EF4-FFF2-40B4-BE49-F238E27FC236}">
                <a16:creationId xmlns:a16="http://schemas.microsoft.com/office/drawing/2014/main" id="{7D14AD63-1056-2A4C-A630-49D4A2147A9A}"/>
              </a:ext>
            </a:extLst>
          </p:cNvPr>
          <p:cNvSpPr>
            <a:spLocks noGrp="1"/>
          </p:cNvSpPr>
          <p:nvPr>
            <p:ph type="body" sz="quarter" idx="11"/>
          </p:nvPr>
        </p:nvSpPr>
        <p:spPr>
          <a:xfrm>
            <a:off x="1371600" y="3589062"/>
            <a:ext cx="7315200" cy="154263"/>
          </a:xfrm>
          <a:prstGeom prst="rect">
            <a:avLst/>
          </a:prstGeom>
        </p:spPr>
        <p:txBody>
          <a:bodyPr lIns="0" tIns="0" rIns="0" bIns="0" anchor="ctr" anchorCtr="0"/>
          <a:lstStyle>
            <a:lvl1pPr marL="0" indent="0">
              <a:buFontTx/>
              <a:buNone/>
              <a:defRPr sz="1400" b="1"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9" name="Text Placeholder 4">
            <a:extLst>
              <a:ext uri="{FF2B5EF4-FFF2-40B4-BE49-F238E27FC236}">
                <a16:creationId xmlns:a16="http://schemas.microsoft.com/office/drawing/2014/main" id="{48340B09-8795-5D41-B040-2B6A6CAE9717}"/>
              </a:ext>
            </a:extLst>
          </p:cNvPr>
          <p:cNvSpPr>
            <a:spLocks noGrp="1"/>
          </p:cNvSpPr>
          <p:nvPr>
            <p:ph type="body" sz="quarter" idx="12"/>
          </p:nvPr>
        </p:nvSpPr>
        <p:spPr>
          <a:xfrm>
            <a:off x="1371600" y="3801154"/>
            <a:ext cx="7315200" cy="168296"/>
          </a:xfrm>
          <a:prstGeom prst="rect">
            <a:avLst/>
          </a:prstGeom>
        </p:spPr>
        <p:txBody>
          <a:bodyPr lIns="0" tIns="0" rIns="0" bIns="0" anchor="ctr" anchorCtr="0"/>
          <a:lstStyle>
            <a:lvl1pPr marL="0" indent="0">
              <a:buFontTx/>
              <a:buNone/>
              <a:defRPr sz="1400" b="0"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10" name="Text Placeholder 4">
            <a:extLst>
              <a:ext uri="{FF2B5EF4-FFF2-40B4-BE49-F238E27FC236}">
                <a16:creationId xmlns:a16="http://schemas.microsoft.com/office/drawing/2014/main" id="{A8DC2F31-74D5-F040-AC53-308DC7A2053A}"/>
              </a:ext>
            </a:extLst>
          </p:cNvPr>
          <p:cNvSpPr>
            <a:spLocks noGrp="1"/>
          </p:cNvSpPr>
          <p:nvPr>
            <p:ph type="body" sz="quarter" idx="13"/>
          </p:nvPr>
        </p:nvSpPr>
        <p:spPr>
          <a:xfrm>
            <a:off x="1371600" y="4152819"/>
            <a:ext cx="7315200" cy="201888"/>
          </a:xfrm>
          <a:prstGeom prst="rect">
            <a:avLst/>
          </a:prstGeom>
        </p:spPr>
        <p:txBody>
          <a:bodyPr lIns="0" tIns="0" rIns="0" bIns="0" anchor="ctr" anchorCtr="0"/>
          <a:lstStyle>
            <a:lvl1pPr marL="0" indent="0">
              <a:buFontTx/>
              <a:buNone/>
              <a:defRPr sz="1400" b="0"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2158776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Image and Copy">
    <p:bg>
      <p:bgPr>
        <a:solidFill>
          <a:schemeClr val="bg1"/>
        </a:solidFill>
        <a:effectLst/>
      </p:bgPr>
    </p:bg>
    <p:spTree>
      <p:nvGrpSpPr>
        <p:cNvPr id="1" name=""/>
        <p:cNvGrpSpPr/>
        <p:nvPr/>
      </p:nvGrpSpPr>
      <p:grpSpPr>
        <a:xfrm>
          <a:off x="0" y="0"/>
          <a:ext cx="0" cy="0"/>
          <a:chOff x="0" y="0"/>
          <a:chExt cx="0" cy="0"/>
        </a:xfrm>
      </p:grpSpPr>
      <p:sp>
        <p:nvSpPr>
          <p:cNvPr id="9" name="Picture Placeholder 3"/>
          <p:cNvSpPr>
            <a:spLocks noGrp="1"/>
          </p:cNvSpPr>
          <p:nvPr>
            <p:ph type="pic" sz="quarter" idx="10" hasCustomPrompt="1"/>
          </p:nvPr>
        </p:nvSpPr>
        <p:spPr>
          <a:xfrm>
            <a:off x="1371599" y="1201368"/>
            <a:ext cx="3083443" cy="3429000"/>
          </a:xfrm>
        </p:spPr>
        <p:txBody>
          <a:bodyPr lIns="0" tIns="0" rIns="0" bIns="0" anchor="ctr" anchorCtr="0"/>
          <a:lstStyle>
            <a:lvl1pPr marL="0" indent="0" algn="ctr">
              <a:buNone/>
              <a:defRPr/>
            </a:lvl1pPr>
          </a:lstStyle>
          <a:p>
            <a:r>
              <a:rPr lang="en-US"/>
              <a:t>Click to</a:t>
            </a:r>
            <a:br>
              <a:rPr lang="en-US"/>
            </a:br>
            <a:r>
              <a:rPr lang="en-US"/>
              <a:t>insert picture</a:t>
            </a:r>
          </a:p>
        </p:txBody>
      </p:sp>
      <p:sp>
        <p:nvSpPr>
          <p:cNvPr id="7" name="Content Placeholder 5"/>
          <p:cNvSpPr>
            <a:spLocks noGrp="1"/>
          </p:cNvSpPr>
          <p:nvPr>
            <p:ph sz="quarter" idx="4"/>
          </p:nvPr>
        </p:nvSpPr>
        <p:spPr bwMode="gray">
          <a:xfrm>
            <a:off x="4745421" y="1668082"/>
            <a:ext cx="3803267" cy="2960274"/>
          </a:xfrm>
        </p:spPr>
        <p:txBody>
          <a:bodyPr/>
          <a:lstStyle>
            <a:lvl1pPr marL="0" indent="0">
              <a:spcBef>
                <a:spcPts val="1000"/>
              </a:spcBef>
              <a:buFontTx/>
              <a:buNone/>
              <a:defRPr sz="1400" b="0"/>
            </a:lvl1pPr>
            <a:lvl2pPr marL="400050" indent="0">
              <a:spcBef>
                <a:spcPts val="500"/>
              </a:spcBef>
              <a:buFontTx/>
              <a:buNone/>
              <a:defRPr sz="1400"/>
            </a:lvl2pPr>
            <a:lvl3pPr marL="800100" indent="0">
              <a:spcBef>
                <a:spcPts val="500"/>
              </a:spcBef>
              <a:buFontTx/>
              <a:buNone/>
              <a:defRPr sz="1400"/>
            </a:lvl3pPr>
            <a:lvl4pPr marL="1143000" indent="0">
              <a:spcBef>
                <a:spcPts val="500"/>
              </a:spcBef>
              <a:buFontTx/>
              <a:buNone/>
              <a:defRPr sz="1400"/>
            </a:lvl4pPr>
            <a:lvl5pPr marL="1485900" indent="0">
              <a:spcBef>
                <a:spcPts val="500"/>
              </a:spcBef>
              <a:buFontTx/>
              <a:buNone/>
              <a:defRPr sz="1400" b="0" i="1"/>
            </a:lvl5pPr>
            <a:lvl6pPr>
              <a:defRPr sz="1600"/>
            </a:lvl6pPr>
            <a:lvl7pPr>
              <a:defRPr sz="1600"/>
            </a:lvl7pPr>
            <a:lvl8pPr>
              <a:defRPr sz="1600"/>
            </a:lvl8pPr>
            <a:lvl9pPr>
              <a:defRPr sz="1600"/>
            </a:lvl9pPr>
          </a:lstStyle>
          <a:p>
            <a:pPr lvl="0"/>
            <a:r>
              <a:rPr lang="en-US"/>
              <a:t>Click to edit Master text styles</a:t>
            </a:r>
          </a:p>
        </p:txBody>
      </p:sp>
      <p:sp>
        <p:nvSpPr>
          <p:cNvPr id="10" name="Content Placeholder 5"/>
          <p:cNvSpPr>
            <a:spLocks noGrp="1"/>
          </p:cNvSpPr>
          <p:nvPr>
            <p:ph sz="quarter" idx="11"/>
          </p:nvPr>
        </p:nvSpPr>
        <p:spPr bwMode="gray">
          <a:xfrm>
            <a:off x="4742121" y="1203324"/>
            <a:ext cx="3803478" cy="483966"/>
          </a:xfrm>
        </p:spPr>
        <p:txBody>
          <a:bodyPr bIns="45720" anchor="b" anchorCtr="0"/>
          <a:lstStyle>
            <a:lvl1pPr marL="0" indent="0">
              <a:spcBef>
                <a:spcPts val="1000"/>
              </a:spcBef>
              <a:buFontTx/>
              <a:buNone/>
              <a:defRPr sz="1400" b="1"/>
            </a:lvl1pPr>
            <a:lvl2pPr marL="400050" indent="0">
              <a:spcBef>
                <a:spcPts val="500"/>
              </a:spcBef>
              <a:buFontTx/>
              <a:buNone/>
              <a:defRPr sz="1400" b="1"/>
            </a:lvl2pPr>
            <a:lvl3pPr marL="800100" indent="0">
              <a:spcBef>
                <a:spcPts val="500"/>
              </a:spcBef>
              <a:buFontTx/>
              <a:buNone/>
              <a:defRPr sz="1400" b="1"/>
            </a:lvl3pPr>
            <a:lvl4pPr marL="1143000" indent="0">
              <a:spcBef>
                <a:spcPts val="500"/>
              </a:spcBef>
              <a:buFontTx/>
              <a:buNone/>
              <a:defRPr sz="1400" b="1"/>
            </a:lvl4pPr>
            <a:lvl5pPr marL="1485900" indent="0">
              <a:spcBef>
                <a:spcPts val="500"/>
              </a:spcBef>
              <a:buFontTx/>
              <a:buNone/>
              <a:defRPr sz="1400" b="1" i="1"/>
            </a:lvl5pPr>
            <a:lvl6pPr>
              <a:defRPr sz="1600"/>
            </a:lvl6pPr>
            <a:lvl7pPr>
              <a:defRPr sz="1600"/>
            </a:lvl7pPr>
            <a:lvl8pPr>
              <a:defRPr sz="1600"/>
            </a:lvl8pPr>
            <a:lvl9pPr>
              <a:defRPr sz="1600"/>
            </a:lvl9pPr>
          </a:lstStyle>
          <a:p>
            <a:pPr lvl="0"/>
            <a:r>
              <a:rPr lang="en-US"/>
              <a:t>Click to edit Master text styles</a:t>
            </a:r>
          </a:p>
        </p:txBody>
      </p:sp>
      <p:sp>
        <p:nvSpPr>
          <p:cNvPr id="11" name="Text Placeholder 4">
            <a:extLst>
              <a:ext uri="{FF2B5EF4-FFF2-40B4-BE49-F238E27FC236}">
                <a16:creationId xmlns:a16="http://schemas.microsoft.com/office/drawing/2014/main" id="{5FF4B436-AD90-E143-93D5-F71EEC07FB34}"/>
              </a:ext>
            </a:extLst>
          </p:cNvPr>
          <p:cNvSpPr>
            <a:spLocks noGrp="1"/>
          </p:cNvSpPr>
          <p:nvPr>
            <p:ph type="body" sz="quarter" idx="12"/>
          </p:nvPr>
        </p:nvSpPr>
        <p:spPr>
          <a:xfrm>
            <a:off x="1371600" y="640080"/>
            <a:ext cx="7315200" cy="222471"/>
          </a:xfrm>
        </p:spPr>
        <p:txBody>
          <a:bodyPr/>
          <a:lstStyle>
            <a:lvl1pPr marL="0" indent="0">
              <a:buFontTx/>
              <a:buNone/>
              <a:defRPr sz="1600" b="0" baseline="0"/>
            </a:lvl1pPr>
          </a:lstStyle>
          <a:p>
            <a:pPr lvl="0"/>
            <a:r>
              <a:rPr lang="en-US"/>
              <a:t>Click to edit Master text styles</a:t>
            </a:r>
          </a:p>
        </p:txBody>
      </p:sp>
      <p:sp>
        <p:nvSpPr>
          <p:cNvPr id="12" name="Rectangle 2">
            <a:extLst>
              <a:ext uri="{FF2B5EF4-FFF2-40B4-BE49-F238E27FC236}">
                <a16:creationId xmlns:a16="http://schemas.microsoft.com/office/drawing/2014/main" id="{7BEB1B50-79E4-FD48-A1FE-C188577EC9CB}"/>
              </a:ext>
            </a:extLst>
          </p:cNvPr>
          <p:cNvSpPr>
            <a:spLocks noGrp="1" noChangeArrowheads="1"/>
          </p:cNvSpPr>
          <p:nvPr>
            <p:ph type="title"/>
          </p:nvPr>
        </p:nvSpPr>
        <p:spPr bwMode="gray">
          <a:xfrm>
            <a:off x="1371600" y="182879"/>
            <a:ext cx="7315200"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4159252230"/>
      </p:ext>
    </p:extLst>
  </p:cSld>
  <p:clrMapOvr>
    <a:masterClrMapping/>
  </p:clrMapOvr>
  <p:transition>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792288" y="1085850"/>
            <a:ext cx="5486400" cy="2459831"/>
          </a:xfrm>
          <a:prstGeom prst="rect">
            <a:avLst/>
          </a:prstGeom>
        </p:spPr>
        <p:txBody>
          <a:bodyPr/>
          <a:lstStyle>
            <a:lvl1pPr marL="0" indent="0">
              <a:buNone/>
              <a:defRPr sz="2400">
                <a:solidFill>
                  <a:schemeClr val="accent6"/>
                </a:solidFill>
                <a:latin typeface="Calibri"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solidFill>
                  <a:schemeClr val="accent6"/>
                </a:solidFill>
                <a:latin typeface="Calibri"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6" name="Text Placeholder 3"/>
          <p:cNvSpPr>
            <a:spLocks noGrp="1"/>
          </p:cNvSpPr>
          <p:nvPr>
            <p:ph type="body" sz="half" idx="10"/>
          </p:nvPr>
        </p:nvSpPr>
        <p:spPr>
          <a:xfrm>
            <a:off x="1792288" y="3600450"/>
            <a:ext cx="5486400" cy="425196"/>
          </a:xfrm>
          <a:prstGeom prst="rect">
            <a:avLst/>
          </a:prstGeom>
        </p:spPr>
        <p:txBody>
          <a:bodyPr anchor="b" anchorCtr="0"/>
          <a:lstStyle>
            <a:lvl1pPr marL="0" indent="0">
              <a:buNone/>
              <a:defRPr sz="1500" b="1" i="0">
                <a:solidFill>
                  <a:schemeClr val="accent6"/>
                </a:solidFill>
                <a:latin typeface="Tahoma"/>
                <a:cs typeface="Tahom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Title 1"/>
          <p:cNvSpPr>
            <a:spLocks noGrp="1"/>
          </p:cNvSpPr>
          <p:nvPr>
            <p:ph type="title" hasCustomPrompt="1"/>
          </p:nvPr>
        </p:nvSpPr>
        <p:spPr>
          <a:xfrm>
            <a:off x="4114800" y="57150"/>
            <a:ext cx="4800600" cy="548879"/>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
        <p:nvSpPr>
          <p:cNvPr id="7" name="Text Placeholder 10"/>
          <p:cNvSpPr>
            <a:spLocks noGrp="1"/>
          </p:cNvSpPr>
          <p:nvPr>
            <p:ph type="body" sz="quarter" idx="11" hasCustomPrompt="1"/>
          </p:nvPr>
        </p:nvSpPr>
        <p:spPr>
          <a:xfrm>
            <a:off x="914400" y="4857750"/>
            <a:ext cx="2514600" cy="228600"/>
          </a:xfrm>
          <a:prstGeom prst="rect">
            <a:avLst/>
          </a:prstGeom>
        </p:spPr>
        <p:txBody>
          <a:bodyPr/>
          <a:lstStyle>
            <a:lvl1pPr marL="0" indent="0">
              <a:buNone/>
              <a:defRPr sz="9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Type TLP Color Designation here</a:t>
            </a:r>
          </a:p>
        </p:txBody>
      </p:sp>
    </p:spTree>
    <p:extLst>
      <p:ext uri="{BB962C8B-B14F-4D97-AF65-F5344CB8AC3E}">
        <p14:creationId xmlns:p14="http://schemas.microsoft.com/office/powerpoint/2010/main" val="29392518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114800" y="0"/>
            <a:ext cx="4800600" cy="606029"/>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
        <p:nvSpPr>
          <p:cNvPr id="4" name="Text Placeholder 10"/>
          <p:cNvSpPr>
            <a:spLocks noGrp="1"/>
          </p:cNvSpPr>
          <p:nvPr>
            <p:ph type="body" sz="quarter" idx="10" hasCustomPrompt="1"/>
          </p:nvPr>
        </p:nvSpPr>
        <p:spPr>
          <a:xfrm>
            <a:off x="914400" y="4857750"/>
            <a:ext cx="2514600" cy="228600"/>
          </a:xfrm>
          <a:prstGeom prst="rect">
            <a:avLst/>
          </a:prstGeom>
        </p:spPr>
        <p:txBody>
          <a:bodyPr/>
          <a:lstStyle>
            <a:lvl1pPr marL="0" indent="0">
              <a:buNone/>
              <a:defRPr sz="9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Type TLP Color Designation here</a:t>
            </a:r>
          </a:p>
        </p:txBody>
      </p:sp>
    </p:spTree>
    <p:extLst>
      <p:ext uri="{BB962C8B-B14F-4D97-AF65-F5344CB8AC3E}">
        <p14:creationId xmlns:p14="http://schemas.microsoft.com/office/powerpoint/2010/main" val="25879640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1851421"/>
            <a:ext cx="8305800" cy="1520429"/>
          </a:xfrm>
          <a:prstGeom prst="rect">
            <a:avLst/>
          </a:prstGeom>
        </p:spPr>
        <p:txBody>
          <a:bodyPr anchor="t" anchorCtr="0"/>
          <a:lstStyle>
            <a:lvl1pPr algn="ctr">
              <a:defRPr sz="1800" b="1" baseline="0">
                <a:solidFill>
                  <a:schemeClr val="tx2"/>
                </a:solidFill>
                <a:latin typeface="Tahoma" pitchFamily="34" charset="0"/>
                <a:ea typeface="Tahoma" pitchFamily="34" charset="0"/>
                <a:cs typeface="Tahoma" pitchFamily="34" charset="0"/>
              </a:defRPr>
            </a:lvl1pPr>
          </a:lstStyle>
          <a:p>
            <a:r>
              <a:rPr lang="en-US"/>
              <a:t>Subtitle Slide</a:t>
            </a:r>
          </a:p>
        </p:txBody>
      </p:sp>
      <p:sp>
        <p:nvSpPr>
          <p:cNvPr id="3" name="Text Placeholder 10"/>
          <p:cNvSpPr>
            <a:spLocks noGrp="1"/>
          </p:cNvSpPr>
          <p:nvPr>
            <p:ph type="body" sz="quarter" idx="10" hasCustomPrompt="1"/>
          </p:nvPr>
        </p:nvSpPr>
        <p:spPr>
          <a:xfrm>
            <a:off x="914400" y="4857750"/>
            <a:ext cx="2514600" cy="228600"/>
          </a:xfrm>
          <a:prstGeom prst="rect">
            <a:avLst/>
          </a:prstGeom>
        </p:spPr>
        <p:txBody>
          <a:bodyPr/>
          <a:lstStyle>
            <a:lvl1pPr marL="0" indent="0">
              <a:buNone/>
              <a:defRPr sz="9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Type TLP Color Designation here</a:t>
            </a:r>
          </a:p>
        </p:txBody>
      </p:sp>
    </p:spTree>
    <p:extLst>
      <p:ext uri="{BB962C8B-B14F-4D97-AF65-F5344CB8AC3E}">
        <p14:creationId xmlns:p14="http://schemas.microsoft.com/office/powerpoint/2010/main" val="2289009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600" y="0"/>
            <a:ext cx="4876800" cy="606029"/>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
        <p:nvSpPr>
          <p:cNvPr id="11" name="Text Placeholder 3"/>
          <p:cNvSpPr>
            <a:spLocks noGrp="1"/>
          </p:cNvSpPr>
          <p:nvPr>
            <p:ph type="body" sz="half" idx="2"/>
          </p:nvPr>
        </p:nvSpPr>
        <p:spPr>
          <a:xfrm>
            <a:off x="346074" y="994172"/>
            <a:ext cx="8416926" cy="3657600"/>
          </a:xfrm>
          <a:prstGeom prst="rect">
            <a:avLst/>
          </a:prstGeom>
        </p:spPr>
        <p:txBody>
          <a:bodyPr/>
          <a:lstStyle>
            <a:lvl1pPr marL="171450" marR="0" indent="-171450" algn="l" defTabSz="685800" rtl="0" eaLnBrk="1" fontAlgn="base" latinLnBrk="0" hangingPunct="1">
              <a:lnSpc>
                <a:spcPct val="100000"/>
              </a:lnSpc>
              <a:spcBef>
                <a:spcPts val="504"/>
              </a:spcBef>
              <a:spcAft>
                <a:spcPts val="0"/>
              </a:spcAft>
              <a:buClr>
                <a:srgbClr val="19396E"/>
              </a:buClr>
              <a:buSzPct val="150000"/>
              <a:buFont typeface="Arial" pitchFamily="34" charset="0"/>
              <a:buNone/>
              <a:tabLst/>
              <a:defRPr sz="1800" baseline="0">
                <a:solidFill>
                  <a:schemeClr val="accent6"/>
                </a:solidFill>
                <a:latin typeface="Calibri"/>
                <a:cs typeface="Calibri"/>
              </a:defRPr>
            </a:lvl1pPr>
            <a:lvl2pPr marL="342900" indent="-171450">
              <a:lnSpc>
                <a:spcPct val="100000"/>
              </a:lnSpc>
              <a:spcBef>
                <a:spcPts val="432"/>
              </a:spcBef>
              <a:spcAft>
                <a:spcPts val="0"/>
              </a:spcAft>
              <a:buClr>
                <a:srgbClr val="5D85A9"/>
              </a:buClr>
              <a:buFont typeface="Wingdings" charset="2"/>
              <a:buChar char="§"/>
              <a:defRPr sz="1500">
                <a:solidFill>
                  <a:schemeClr val="accent6"/>
                </a:solidFill>
                <a:latin typeface="Calibri"/>
                <a:cs typeface="Calibri"/>
              </a:defRPr>
            </a:lvl2pPr>
            <a:lvl3pPr marL="514350" indent="-171450">
              <a:lnSpc>
                <a:spcPct val="100000"/>
              </a:lnSpc>
              <a:spcBef>
                <a:spcPts val="360"/>
              </a:spcBef>
              <a:spcAft>
                <a:spcPts val="0"/>
              </a:spcAft>
              <a:buClr>
                <a:srgbClr val="19396E"/>
              </a:buClr>
              <a:buFont typeface="Courier New"/>
              <a:buChar char="o"/>
              <a:defRPr sz="1350">
                <a:solidFill>
                  <a:schemeClr val="accent6"/>
                </a:solidFill>
                <a:latin typeface="Calibri"/>
                <a:cs typeface="Calibri"/>
              </a:defRPr>
            </a:lvl3pPr>
            <a:lvl4pPr marL="685800" indent="-171450">
              <a:lnSpc>
                <a:spcPct val="100000"/>
              </a:lnSpc>
              <a:spcBef>
                <a:spcPts val="288"/>
              </a:spcBef>
              <a:spcAft>
                <a:spcPts val="0"/>
              </a:spcAft>
              <a:buClr>
                <a:srgbClr val="19396E"/>
              </a:buClr>
              <a:buFont typeface="Lucida Grande"/>
              <a:buChar char="­"/>
              <a:defRPr sz="1200" baseline="0">
                <a:solidFill>
                  <a:schemeClr val="accent6"/>
                </a:solidFill>
                <a:latin typeface="Calibri"/>
                <a:cs typeface="Calibri"/>
              </a:defRPr>
            </a:lvl4pPr>
            <a:lvl5pPr marL="1543050" indent="-171450">
              <a:lnSpc>
                <a:spcPct val="100000"/>
              </a:lnSpc>
              <a:spcBef>
                <a:spcPts val="288"/>
              </a:spcBef>
              <a:spcAft>
                <a:spcPts val="0"/>
              </a:spcAft>
              <a:buClr>
                <a:srgbClr val="19396E"/>
              </a:buClr>
              <a:buFont typeface="Wingdings" charset="2"/>
              <a:buChar char="§"/>
              <a:defRPr sz="1200">
                <a:solidFill>
                  <a:schemeClr val="tx1"/>
                </a:solidFill>
                <a:latin typeface="Calibri"/>
                <a:cs typeface="Calibri"/>
              </a:defRPr>
            </a:lvl5pPr>
            <a:lvl6pPr marL="1714500" indent="0">
              <a:buNone/>
              <a:defRPr sz="675"/>
            </a:lvl6pPr>
            <a:lvl7pPr marL="2057400" indent="0">
              <a:buNone/>
              <a:defRPr sz="675"/>
            </a:lvl7pPr>
            <a:lvl8pPr marL="2400300" indent="0">
              <a:buNone/>
              <a:defRPr sz="675"/>
            </a:lvl8pPr>
            <a:lvl9pPr marL="2743200" indent="0">
              <a:buNone/>
              <a:defRPr sz="675"/>
            </a:lvl9pPr>
          </a:lstStyle>
          <a:p>
            <a:pPr marL="171450" marR="0" lvl="0" indent="-171450" algn="l" defTabSz="685800" rtl="0" eaLnBrk="1" fontAlgn="base" latinLnBrk="0" hangingPunct="1">
              <a:lnSpc>
                <a:spcPct val="100000"/>
              </a:lnSpc>
              <a:spcBef>
                <a:spcPts val="504"/>
              </a:spcBef>
              <a:spcAft>
                <a:spcPts val="0"/>
              </a:spcAft>
              <a:buClr>
                <a:srgbClr val="19396E"/>
              </a:buClr>
              <a:buSzTx/>
              <a:tabLst/>
              <a:defRPr/>
            </a:pPr>
            <a:r>
              <a:rPr lang="en-US"/>
              <a:t>Click to edit Master text styles</a:t>
            </a:r>
          </a:p>
        </p:txBody>
      </p:sp>
      <p:sp>
        <p:nvSpPr>
          <p:cNvPr id="4" name="Text Placeholder 10"/>
          <p:cNvSpPr>
            <a:spLocks noGrp="1"/>
          </p:cNvSpPr>
          <p:nvPr>
            <p:ph type="body" sz="quarter" idx="10" hasCustomPrompt="1"/>
          </p:nvPr>
        </p:nvSpPr>
        <p:spPr>
          <a:xfrm>
            <a:off x="914400" y="4857750"/>
            <a:ext cx="2514600" cy="228600"/>
          </a:xfrm>
          <a:prstGeom prst="rect">
            <a:avLst/>
          </a:prstGeom>
        </p:spPr>
        <p:txBody>
          <a:bodyPr/>
          <a:lstStyle>
            <a:lvl1pPr marL="0" indent="0">
              <a:buNone/>
              <a:defRPr sz="9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Type TLP Color Designation here</a:t>
            </a:r>
          </a:p>
        </p:txBody>
      </p:sp>
    </p:spTree>
    <p:extLst>
      <p:ext uri="{BB962C8B-B14F-4D97-AF65-F5344CB8AC3E}">
        <p14:creationId xmlns:p14="http://schemas.microsoft.com/office/powerpoint/2010/main" val="12822302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13" name="Content Placeholder 2"/>
          <p:cNvSpPr>
            <a:spLocks noGrp="1"/>
          </p:cNvSpPr>
          <p:nvPr>
            <p:ph sz="half" idx="10"/>
          </p:nvPr>
        </p:nvSpPr>
        <p:spPr>
          <a:xfrm>
            <a:off x="346074" y="994171"/>
            <a:ext cx="8416926" cy="3634979"/>
          </a:xfrm>
          <a:prstGeom prst="rect">
            <a:avLst/>
          </a:prstGeom>
        </p:spPr>
        <p:txBody>
          <a:bodyPr/>
          <a:lstStyle>
            <a:lvl1pPr marL="171450" indent="-171450">
              <a:buClr>
                <a:srgbClr val="19396E"/>
              </a:buClr>
              <a:buSzPct val="100000"/>
              <a:defRPr sz="1800" baseline="0">
                <a:solidFill>
                  <a:schemeClr val="accent6"/>
                </a:solidFill>
                <a:latin typeface="Calibri" pitchFamily="34" charset="0"/>
              </a:defRPr>
            </a:lvl1pPr>
            <a:lvl2pPr marL="342900" indent="-171450">
              <a:buClr>
                <a:srgbClr val="5D85A9"/>
              </a:buClr>
              <a:buFont typeface="Wingdings" charset="2"/>
              <a:buChar char="§"/>
              <a:defRPr sz="1500">
                <a:solidFill>
                  <a:schemeClr val="accent6"/>
                </a:solidFill>
                <a:latin typeface="Calibri" pitchFamily="34" charset="0"/>
              </a:defRPr>
            </a:lvl2pPr>
            <a:lvl3pPr marL="514350" indent="-171450">
              <a:buClr>
                <a:srgbClr val="19396E"/>
              </a:buClr>
              <a:buFont typeface="Courier New"/>
              <a:buChar char="o"/>
              <a:defRPr sz="1350">
                <a:solidFill>
                  <a:schemeClr val="accent6"/>
                </a:solidFill>
                <a:latin typeface="Calibri" pitchFamily="34" charset="0"/>
              </a:defRPr>
            </a:lvl3pPr>
            <a:lvl4pPr marL="685800" indent="-171450">
              <a:buClr>
                <a:srgbClr val="19396E"/>
              </a:buClr>
              <a:defRPr sz="1200">
                <a:solidFill>
                  <a:schemeClr val="accent6"/>
                </a:solidFill>
                <a:latin typeface="Calibri" pitchFamily="34" charset="0"/>
              </a:defRPr>
            </a:lvl4pPr>
            <a:lvl5pPr marL="1543050" indent="-171450">
              <a:buClr>
                <a:srgbClr val="19396E"/>
              </a:buClr>
              <a:buFont typeface="Wingdings" charset="2"/>
              <a:buChar char="§"/>
              <a:defRPr sz="1200">
                <a:solidFill>
                  <a:schemeClr val="accent4"/>
                </a:solidFill>
                <a:latin typeface="Calibri"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p:cNvSpPr>
            <a:spLocks noGrp="1"/>
          </p:cNvSpPr>
          <p:nvPr>
            <p:ph type="title" hasCustomPrompt="1"/>
          </p:nvPr>
        </p:nvSpPr>
        <p:spPr>
          <a:xfrm>
            <a:off x="4038600" y="57150"/>
            <a:ext cx="4876800" cy="548879"/>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
        <p:nvSpPr>
          <p:cNvPr id="5" name="Text Placeholder 10"/>
          <p:cNvSpPr>
            <a:spLocks noGrp="1"/>
          </p:cNvSpPr>
          <p:nvPr>
            <p:ph type="body" sz="quarter" idx="11" hasCustomPrompt="1"/>
          </p:nvPr>
        </p:nvSpPr>
        <p:spPr>
          <a:xfrm>
            <a:off x="914400" y="4857750"/>
            <a:ext cx="2514600" cy="228600"/>
          </a:xfrm>
          <a:prstGeom prst="rect">
            <a:avLst/>
          </a:prstGeom>
        </p:spPr>
        <p:txBody>
          <a:bodyPr/>
          <a:lstStyle>
            <a:lvl1pPr marL="0" indent="0">
              <a:buNone/>
              <a:defRPr sz="9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Type TLP Color Designation here</a:t>
            </a:r>
          </a:p>
        </p:txBody>
      </p:sp>
    </p:spTree>
    <p:extLst>
      <p:ext uri="{BB962C8B-B14F-4D97-AF65-F5344CB8AC3E}">
        <p14:creationId xmlns:p14="http://schemas.microsoft.com/office/powerpoint/2010/main" val="33223356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038600" y="0"/>
            <a:ext cx="4876800" cy="606029"/>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
        <p:nvSpPr>
          <p:cNvPr id="4" name="Text Placeholder 10"/>
          <p:cNvSpPr>
            <a:spLocks noGrp="1"/>
          </p:cNvSpPr>
          <p:nvPr>
            <p:ph type="body" sz="quarter" idx="10" hasCustomPrompt="1"/>
          </p:nvPr>
        </p:nvSpPr>
        <p:spPr>
          <a:xfrm>
            <a:off x="914400" y="4857750"/>
            <a:ext cx="2514600" cy="228600"/>
          </a:xfrm>
          <a:prstGeom prst="rect">
            <a:avLst/>
          </a:prstGeom>
        </p:spPr>
        <p:txBody>
          <a:bodyPr/>
          <a:lstStyle>
            <a:lvl1pPr marL="0" indent="0">
              <a:buNone/>
              <a:defRPr sz="9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Type TLP Color Designation here</a:t>
            </a:r>
          </a:p>
        </p:txBody>
      </p:sp>
    </p:spTree>
    <p:extLst>
      <p:ext uri="{BB962C8B-B14F-4D97-AF65-F5344CB8AC3E}">
        <p14:creationId xmlns:p14="http://schemas.microsoft.com/office/powerpoint/2010/main" val="42136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Multiple Images">
    <p:bg>
      <p:bgPr>
        <a:solidFill>
          <a:schemeClr val="bg1"/>
        </a:solidFill>
        <a:effectLst/>
      </p:bgPr>
    </p:bg>
    <p:spTree>
      <p:nvGrpSpPr>
        <p:cNvPr id="1" name=""/>
        <p:cNvGrpSpPr/>
        <p:nvPr/>
      </p:nvGrpSpPr>
      <p:grpSpPr>
        <a:xfrm>
          <a:off x="0" y="0"/>
          <a:ext cx="0" cy="0"/>
          <a:chOff x="0" y="0"/>
          <a:chExt cx="0" cy="0"/>
        </a:xfrm>
      </p:grpSpPr>
      <p:sp>
        <p:nvSpPr>
          <p:cNvPr id="11" name="Picture Placeholder 3"/>
          <p:cNvSpPr>
            <a:spLocks noGrp="1"/>
          </p:cNvSpPr>
          <p:nvPr>
            <p:ph type="pic" sz="quarter" idx="16" hasCustomPrompt="1"/>
          </p:nvPr>
        </p:nvSpPr>
        <p:spPr>
          <a:xfrm>
            <a:off x="3164946" y="1203324"/>
            <a:ext cx="1552354" cy="1541832"/>
          </a:xfrm>
        </p:spPr>
        <p:txBody>
          <a:bodyPr lIns="0" tIns="0" rIns="0" bIns="0" anchor="ctr" anchorCtr="0"/>
          <a:lstStyle>
            <a:lvl1pPr marL="0" indent="0" algn="ctr">
              <a:buNone/>
              <a:defRPr/>
            </a:lvl1pPr>
          </a:lstStyle>
          <a:p>
            <a:r>
              <a:rPr lang="en-US"/>
              <a:t>Click to</a:t>
            </a:r>
            <a:br>
              <a:rPr lang="en-US"/>
            </a:br>
            <a:r>
              <a:rPr lang="en-US"/>
              <a:t>insert picture</a:t>
            </a:r>
          </a:p>
        </p:txBody>
      </p:sp>
      <p:sp>
        <p:nvSpPr>
          <p:cNvPr id="14" name="Picture Placeholder 3"/>
          <p:cNvSpPr>
            <a:spLocks noGrp="1"/>
          </p:cNvSpPr>
          <p:nvPr>
            <p:ph type="pic" sz="quarter" idx="17" hasCustomPrompt="1"/>
          </p:nvPr>
        </p:nvSpPr>
        <p:spPr>
          <a:xfrm>
            <a:off x="4942417" y="1203324"/>
            <a:ext cx="1552354" cy="1541832"/>
          </a:xfrm>
        </p:spPr>
        <p:txBody>
          <a:bodyPr lIns="0" tIns="0" rIns="0" bIns="0" anchor="ctr" anchorCtr="0"/>
          <a:lstStyle>
            <a:lvl1pPr marL="0" indent="0" algn="ctr">
              <a:buNone/>
              <a:defRPr/>
            </a:lvl1pPr>
          </a:lstStyle>
          <a:p>
            <a:r>
              <a:rPr lang="en-US"/>
              <a:t>Click to</a:t>
            </a:r>
            <a:br>
              <a:rPr lang="en-US"/>
            </a:br>
            <a:r>
              <a:rPr lang="en-US"/>
              <a:t>insert picture</a:t>
            </a:r>
          </a:p>
        </p:txBody>
      </p:sp>
      <p:sp>
        <p:nvSpPr>
          <p:cNvPr id="10" name="Picture Placeholder 3"/>
          <p:cNvSpPr>
            <a:spLocks noGrp="1"/>
          </p:cNvSpPr>
          <p:nvPr>
            <p:ph type="pic" sz="quarter" idx="15" hasCustomPrompt="1"/>
          </p:nvPr>
        </p:nvSpPr>
        <p:spPr>
          <a:xfrm>
            <a:off x="1371600" y="1201368"/>
            <a:ext cx="1552354" cy="1541832"/>
          </a:xfrm>
        </p:spPr>
        <p:txBody>
          <a:bodyPr lIns="0" tIns="0" rIns="0" bIns="0" anchor="ctr" anchorCtr="0"/>
          <a:lstStyle>
            <a:lvl1pPr marL="0" indent="0" algn="ctr">
              <a:buNone/>
              <a:defRPr/>
            </a:lvl1pPr>
          </a:lstStyle>
          <a:p>
            <a:r>
              <a:rPr lang="en-US"/>
              <a:t>Click to</a:t>
            </a:r>
            <a:br>
              <a:rPr lang="en-US"/>
            </a:br>
            <a:r>
              <a:rPr lang="en-US"/>
              <a:t>insert picture</a:t>
            </a:r>
          </a:p>
        </p:txBody>
      </p:sp>
      <p:sp>
        <p:nvSpPr>
          <p:cNvPr id="13" name="Content Placeholder 5"/>
          <p:cNvSpPr>
            <a:spLocks noGrp="1"/>
          </p:cNvSpPr>
          <p:nvPr>
            <p:ph sz="quarter" idx="14"/>
          </p:nvPr>
        </p:nvSpPr>
        <p:spPr bwMode="gray">
          <a:xfrm>
            <a:off x="6698511" y="1668082"/>
            <a:ext cx="1850178" cy="2960274"/>
          </a:xfrm>
        </p:spPr>
        <p:txBody>
          <a:bodyPr/>
          <a:lstStyle>
            <a:lvl1pPr marL="0" indent="0">
              <a:spcBef>
                <a:spcPts val="1000"/>
              </a:spcBef>
              <a:buFontTx/>
              <a:buNone/>
              <a:defRPr sz="1400" b="0"/>
            </a:lvl1pPr>
            <a:lvl2pPr marL="400050" indent="0">
              <a:spcBef>
                <a:spcPts val="500"/>
              </a:spcBef>
              <a:buFontTx/>
              <a:buNone/>
              <a:defRPr sz="1400"/>
            </a:lvl2pPr>
            <a:lvl3pPr marL="800100" indent="0">
              <a:spcBef>
                <a:spcPts val="500"/>
              </a:spcBef>
              <a:buFontTx/>
              <a:buNone/>
              <a:defRPr sz="1400"/>
            </a:lvl3pPr>
            <a:lvl4pPr marL="1143000" indent="0">
              <a:spcBef>
                <a:spcPts val="500"/>
              </a:spcBef>
              <a:buFontTx/>
              <a:buNone/>
              <a:defRPr sz="1400"/>
            </a:lvl4pPr>
            <a:lvl5pPr marL="1485900" indent="0">
              <a:spcBef>
                <a:spcPts val="500"/>
              </a:spcBef>
              <a:buFontTx/>
              <a:buNone/>
              <a:defRPr sz="1400" b="0" i="1"/>
            </a:lvl5pPr>
            <a:lvl6pPr>
              <a:defRPr sz="1600"/>
            </a:lvl6pPr>
            <a:lvl7pPr>
              <a:defRPr sz="1600"/>
            </a:lvl7pPr>
            <a:lvl8pPr>
              <a:defRPr sz="1600"/>
            </a:lvl8pPr>
            <a:lvl9pPr>
              <a:defRPr sz="1600"/>
            </a:lvl9pPr>
          </a:lstStyle>
          <a:p>
            <a:pPr lvl="0"/>
            <a:r>
              <a:rPr lang="en-US"/>
              <a:t>Click to edit Master text styles</a:t>
            </a:r>
          </a:p>
        </p:txBody>
      </p:sp>
      <p:sp>
        <p:nvSpPr>
          <p:cNvPr id="15" name="Content Placeholder 5"/>
          <p:cNvSpPr>
            <a:spLocks noGrp="1"/>
          </p:cNvSpPr>
          <p:nvPr>
            <p:ph sz="quarter" idx="4"/>
          </p:nvPr>
        </p:nvSpPr>
        <p:spPr bwMode="gray">
          <a:xfrm>
            <a:off x="6698511" y="1203324"/>
            <a:ext cx="1847088" cy="483966"/>
          </a:xfrm>
        </p:spPr>
        <p:txBody>
          <a:bodyPr bIns="45720" anchor="b" anchorCtr="0"/>
          <a:lstStyle>
            <a:lvl1pPr marL="0" indent="0">
              <a:spcBef>
                <a:spcPts val="1000"/>
              </a:spcBef>
              <a:buFontTx/>
              <a:buNone/>
              <a:defRPr sz="1400" b="1"/>
            </a:lvl1pPr>
            <a:lvl2pPr marL="400050" indent="0">
              <a:spcBef>
                <a:spcPts val="500"/>
              </a:spcBef>
              <a:buFontTx/>
              <a:buNone/>
              <a:defRPr sz="1400" b="1"/>
            </a:lvl2pPr>
            <a:lvl3pPr marL="800100" indent="0">
              <a:spcBef>
                <a:spcPts val="500"/>
              </a:spcBef>
              <a:buFontTx/>
              <a:buNone/>
              <a:defRPr sz="1400" b="1"/>
            </a:lvl3pPr>
            <a:lvl4pPr marL="1143000" indent="0">
              <a:spcBef>
                <a:spcPts val="500"/>
              </a:spcBef>
              <a:buFontTx/>
              <a:buNone/>
              <a:defRPr sz="1400" b="1"/>
            </a:lvl4pPr>
            <a:lvl5pPr marL="1485900" indent="0">
              <a:spcBef>
                <a:spcPts val="500"/>
              </a:spcBef>
              <a:buFontTx/>
              <a:buNone/>
              <a:defRPr sz="1400" b="1" i="1"/>
            </a:lvl5pPr>
            <a:lvl6pPr>
              <a:defRPr sz="1600"/>
            </a:lvl6pPr>
            <a:lvl7pPr>
              <a:defRPr sz="1600"/>
            </a:lvl7pPr>
            <a:lvl8pPr>
              <a:defRPr sz="1600"/>
            </a:lvl8pPr>
            <a:lvl9pPr>
              <a:defRPr sz="1600"/>
            </a:lvl9pPr>
          </a:lstStyle>
          <a:p>
            <a:pPr lvl="0"/>
            <a:r>
              <a:rPr lang="en-US"/>
              <a:t>Click to edit Master text styles</a:t>
            </a:r>
          </a:p>
        </p:txBody>
      </p:sp>
      <p:sp>
        <p:nvSpPr>
          <p:cNvPr id="12" name="Text Placeholder 4">
            <a:extLst>
              <a:ext uri="{FF2B5EF4-FFF2-40B4-BE49-F238E27FC236}">
                <a16:creationId xmlns:a16="http://schemas.microsoft.com/office/drawing/2014/main" id="{23A82436-0BB3-CC4E-B5D1-BD24C45F5825}"/>
              </a:ext>
            </a:extLst>
          </p:cNvPr>
          <p:cNvSpPr>
            <a:spLocks noGrp="1"/>
          </p:cNvSpPr>
          <p:nvPr>
            <p:ph type="body" sz="quarter" idx="10"/>
          </p:nvPr>
        </p:nvSpPr>
        <p:spPr>
          <a:xfrm>
            <a:off x="1371600" y="640080"/>
            <a:ext cx="7315200" cy="222471"/>
          </a:xfrm>
        </p:spPr>
        <p:txBody>
          <a:bodyPr/>
          <a:lstStyle>
            <a:lvl1pPr marL="0" indent="0">
              <a:buFontTx/>
              <a:buNone/>
              <a:defRPr sz="1600" b="0" baseline="0"/>
            </a:lvl1pPr>
          </a:lstStyle>
          <a:p>
            <a:pPr lvl="0"/>
            <a:r>
              <a:rPr lang="en-US"/>
              <a:t>Click to edit Master text styles</a:t>
            </a:r>
          </a:p>
        </p:txBody>
      </p:sp>
      <p:sp>
        <p:nvSpPr>
          <p:cNvPr id="17" name="Rectangle 2">
            <a:extLst>
              <a:ext uri="{FF2B5EF4-FFF2-40B4-BE49-F238E27FC236}">
                <a16:creationId xmlns:a16="http://schemas.microsoft.com/office/drawing/2014/main" id="{2B641D84-6F14-D947-9215-889DB8FE0F23}"/>
              </a:ext>
            </a:extLst>
          </p:cNvPr>
          <p:cNvSpPr>
            <a:spLocks noGrp="1" noChangeArrowheads="1"/>
          </p:cNvSpPr>
          <p:nvPr>
            <p:ph type="title"/>
          </p:nvPr>
        </p:nvSpPr>
        <p:spPr bwMode="gray">
          <a:xfrm>
            <a:off x="1371600" y="182879"/>
            <a:ext cx="7315200"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402204479"/>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Multiple Images">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6" hasCustomPrompt="1"/>
          </p:nvPr>
        </p:nvSpPr>
        <p:spPr>
          <a:xfrm>
            <a:off x="3164946" y="1203324"/>
            <a:ext cx="1552354" cy="1541832"/>
          </a:xfrm>
        </p:spPr>
        <p:txBody>
          <a:bodyPr lIns="0" tIns="0" rIns="0" bIns="0" anchor="ctr" anchorCtr="0"/>
          <a:lstStyle>
            <a:lvl1pPr marL="0" indent="0" algn="ctr">
              <a:buNone/>
              <a:defRPr/>
            </a:lvl1pPr>
          </a:lstStyle>
          <a:p>
            <a:r>
              <a:rPr lang="en-US"/>
              <a:t>Click to</a:t>
            </a:r>
            <a:br>
              <a:rPr lang="en-US"/>
            </a:br>
            <a:r>
              <a:rPr lang="en-US"/>
              <a:t>insert picture</a:t>
            </a:r>
          </a:p>
        </p:txBody>
      </p:sp>
      <p:sp>
        <p:nvSpPr>
          <p:cNvPr id="13" name="Picture Placeholder 3"/>
          <p:cNvSpPr>
            <a:spLocks noGrp="1"/>
          </p:cNvSpPr>
          <p:nvPr>
            <p:ph type="pic" sz="quarter" idx="17" hasCustomPrompt="1"/>
          </p:nvPr>
        </p:nvSpPr>
        <p:spPr>
          <a:xfrm>
            <a:off x="4942417" y="1203324"/>
            <a:ext cx="1552354" cy="1541832"/>
          </a:xfrm>
        </p:spPr>
        <p:txBody>
          <a:bodyPr lIns="0" tIns="0" rIns="0" bIns="0" anchor="ctr" anchorCtr="0"/>
          <a:lstStyle>
            <a:lvl1pPr marL="0" indent="0" algn="ctr">
              <a:buNone/>
              <a:defRPr/>
            </a:lvl1pPr>
          </a:lstStyle>
          <a:p>
            <a:r>
              <a:rPr lang="en-US"/>
              <a:t>Click to</a:t>
            </a:r>
            <a:br>
              <a:rPr lang="en-US"/>
            </a:br>
            <a:r>
              <a:rPr lang="en-US"/>
              <a:t>insert picture</a:t>
            </a:r>
          </a:p>
        </p:txBody>
      </p:sp>
      <p:sp>
        <p:nvSpPr>
          <p:cNvPr id="14" name="Picture Placeholder 3"/>
          <p:cNvSpPr>
            <a:spLocks noGrp="1"/>
          </p:cNvSpPr>
          <p:nvPr>
            <p:ph type="pic" sz="quarter" idx="15" hasCustomPrompt="1"/>
          </p:nvPr>
        </p:nvSpPr>
        <p:spPr>
          <a:xfrm>
            <a:off x="1371600" y="1201368"/>
            <a:ext cx="1552354" cy="1541832"/>
          </a:xfrm>
        </p:spPr>
        <p:txBody>
          <a:bodyPr lIns="0" tIns="0" rIns="0" bIns="0" anchor="ctr" anchorCtr="0"/>
          <a:lstStyle>
            <a:lvl1pPr marL="0" indent="0" algn="ctr">
              <a:buNone/>
              <a:defRPr/>
            </a:lvl1pPr>
          </a:lstStyle>
          <a:p>
            <a:r>
              <a:rPr lang="en-US"/>
              <a:t>Click to</a:t>
            </a:r>
            <a:br>
              <a:rPr lang="en-US"/>
            </a:br>
            <a:r>
              <a:rPr lang="en-US"/>
              <a:t>insert picture</a:t>
            </a:r>
          </a:p>
        </p:txBody>
      </p:sp>
      <p:sp>
        <p:nvSpPr>
          <p:cNvPr id="7" name="Content Placeholder 5"/>
          <p:cNvSpPr>
            <a:spLocks noGrp="1"/>
          </p:cNvSpPr>
          <p:nvPr>
            <p:ph sz="quarter" idx="4"/>
          </p:nvPr>
        </p:nvSpPr>
        <p:spPr bwMode="gray">
          <a:xfrm>
            <a:off x="1276350" y="2922852"/>
            <a:ext cx="6895288" cy="346843"/>
          </a:xfrm>
        </p:spPr>
        <p:txBody>
          <a:bodyPr bIns="45720" anchor="b" anchorCtr="0"/>
          <a:lstStyle>
            <a:lvl1pPr marL="0" indent="0">
              <a:spcBef>
                <a:spcPts val="1000"/>
              </a:spcBef>
              <a:buFontTx/>
              <a:buNone/>
              <a:defRPr sz="1400" b="1"/>
            </a:lvl1pPr>
            <a:lvl2pPr marL="400050" indent="0">
              <a:spcBef>
                <a:spcPts val="500"/>
              </a:spcBef>
              <a:buFontTx/>
              <a:buNone/>
              <a:defRPr sz="1400" b="1"/>
            </a:lvl2pPr>
            <a:lvl3pPr marL="800100" indent="0">
              <a:spcBef>
                <a:spcPts val="500"/>
              </a:spcBef>
              <a:buFontTx/>
              <a:buNone/>
              <a:defRPr sz="1400" b="1"/>
            </a:lvl3pPr>
            <a:lvl4pPr marL="1143000" indent="0">
              <a:spcBef>
                <a:spcPts val="500"/>
              </a:spcBef>
              <a:buFontTx/>
              <a:buNone/>
              <a:defRPr sz="1400" b="1"/>
            </a:lvl4pPr>
            <a:lvl5pPr marL="1485900" indent="0">
              <a:spcBef>
                <a:spcPts val="500"/>
              </a:spcBef>
              <a:buFontTx/>
              <a:buNone/>
              <a:defRPr sz="1400" b="1" i="1"/>
            </a:lvl5pPr>
            <a:lvl6pPr>
              <a:defRPr sz="1600"/>
            </a:lvl6pPr>
            <a:lvl7pPr>
              <a:defRPr sz="1600"/>
            </a:lvl7pPr>
            <a:lvl8pPr>
              <a:defRPr sz="1600"/>
            </a:lvl8pPr>
            <a:lvl9pPr>
              <a:defRPr sz="1600"/>
            </a:lvl9pPr>
          </a:lstStyle>
          <a:p>
            <a:pPr lvl="0"/>
            <a:r>
              <a:rPr lang="en-US"/>
              <a:t>Click to edit Master text styles</a:t>
            </a:r>
          </a:p>
        </p:txBody>
      </p:sp>
      <p:sp>
        <p:nvSpPr>
          <p:cNvPr id="11" name="Content Placeholder 5"/>
          <p:cNvSpPr>
            <a:spLocks noGrp="1"/>
          </p:cNvSpPr>
          <p:nvPr>
            <p:ph sz="quarter" idx="13"/>
          </p:nvPr>
        </p:nvSpPr>
        <p:spPr bwMode="gray">
          <a:xfrm>
            <a:off x="1276350" y="3301225"/>
            <a:ext cx="6895288" cy="1329513"/>
          </a:xfrm>
        </p:spPr>
        <p:txBody>
          <a:bodyPr bIns="45720"/>
          <a:lstStyle>
            <a:lvl1pPr marL="0" indent="0">
              <a:spcBef>
                <a:spcPts val="1000"/>
              </a:spcBef>
              <a:buFontTx/>
              <a:buNone/>
              <a:defRPr sz="1400" b="0"/>
            </a:lvl1pPr>
            <a:lvl2pPr marL="400050" indent="0">
              <a:spcBef>
                <a:spcPts val="500"/>
              </a:spcBef>
              <a:buFontTx/>
              <a:buNone/>
              <a:defRPr sz="1400" b="1"/>
            </a:lvl2pPr>
            <a:lvl3pPr marL="800100" indent="0">
              <a:spcBef>
                <a:spcPts val="500"/>
              </a:spcBef>
              <a:buFontTx/>
              <a:buNone/>
              <a:defRPr sz="1400" b="1"/>
            </a:lvl3pPr>
            <a:lvl4pPr marL="1143000" indent="0">
              <a:spcBef>
                <a:spcPts val="500"/>
              </a:spcBef>
              <a:buFontTx/>
              <a:buNone/>
              <a:defRPr sz="1400" b="1"/>
            </a:lvl4pPr>
            <a:lvl5pPr marL="1485900" indent="0">
              <a:spcBef>
                <a:spcPts val="500"/>
              </a:spcBef>
              <a:buFontTx/>
              <a:buNone/>
              <a:defRPr sz="1400" b="1" i="1"/>
            </a:lvl5pPr>
            <a:lvl6pPr>
              <a:defRPr sz="1600"/>
            </a:lvl6pPr>
            <a:lvl7pPr>
              <a:defRPr sz="1600"/>
            </a:lvl7pPr>
            <a:lvl8pPr>
              <a:defRPr sz="1600"/>
            </a:lvl8pPr>
            <a:lvl9pPr>
              <a:defRPr sz="1600"/>
            </a:lvl9pPr>
          </a:lstStyle>
          <a:p>
            <a:pPr lvl="0"/>
            <a:r>
              <a:rPr lang="en-US"/>
              <a:t>Click to edit Master text styles</a:t>
            </a:r>
          </a:p>
        </p:txBody>
      </p:sp>
      <p:sp>
        <p:nvSpPr>
          <p:cNvPr id="15" name="Picture Placeholder 3"/>
          <p:cNvSpPr>
            <a:spLocks noGrp="1"/>
          </p:cNvSpPr>
          <p:nvPr>
            <p:ph type="pic" sz="quarter" idx="18" hasCustomPrompt="1"/>
          </p:nvPr>
        </p:nvSpPr>
        <p:spPr>
          <a:xfrm>
            <a:off x="6719888" y="1203324"/>
            <a:ext cx="1552354" cy="1541832"/>
          </a:xfrm>
        </p:spPr>
        <p:txBody>
          <a:bodyPr lIns="0" tIns="0" rIns="0" bIns="0" anchor="ctr" anchorCtr="0"/>
          <a:lstStyle>
            <a:lvl1pPr marL="0" indent="0" algn="ctr">
              <a:buNone/>
              <a:defRPr/>
            </a:lvl1pPr>
          </a:lstStyle>
          <a:p>
            <a:r>
              <a:rPr lang="en-US"/>
              <a:t>Click to</a:t>
            </a:r>
            <a:br>
              <a:rPr lang="en-US"/>
            </a:br>
            <a:r>
              <a:rPr lang="en-US"/>
              <a:t>insert picture</a:t>
            </a:r>
          </a:p>
        </p:txBody>
      </p:sp>
      <p:sp>
        <p:nvSpPr>
          <p:cNvPr id="16" name="Text Placeholder 4">
            <a:extLst>
              <a:ext uri="{FF2B5EF4-FFF2-40B4-BE49-F238E27FC236}">
                <a16:creationId xmlns:a16="http://schemas.microsoft.com/office/drawing/2014/main" id="{B7E010D0-2B1F-D246-BF63-DF100CBF9C02}"/>
              </a:ext>
            </a:extLst>
          </p:cNvPr>
          <p:cNvSpPr>
            <a:spLocks noGrp="1"/>
          </p:cNvSpPr>
          <p:nvPr>
            <p:ph type="body" sz="quarter" idx="10"/>
          </p:nvPr>
        </p:nvSpPr>
        <p:spPr>
          <a:xfrm>
            <a:off x="1371600" y="640080"/>
            <a:ext cx="7315200" cy="222471"/>
          </a:xfrm>
        </p:spPr>
        <p:txBody>
          <a:bodyPr/>
          <a:lstStyle>
            <a:lvl1pPr marL="0" indent="0">
              <a:buFontTx/>
              <a:buNone/>
              <a:defRPr sz="1600" b="0" baseline="0"/>
            </a:lvl1pPr>
          </a:lstStyle>
          <a:p>
            <a:pPr lvl="0"/>
            <a:r>
              <a:rPr lang="en-US"/>
              <a:t>Click to edit Master text styles</a:t>
            </a:r>
          </a:p>
        </p:txBody>
      </p:sp>
      <p:sp>
        <p:nvSpPr>
          <p:cNvPr id="18" name="Rectangle 2">
            <a:extLst>
              <a:ext uri="{FF2B5EF4-FFF2-40B4-BE49-F238E27FC236}">
                <a16:creationId xmlns:a16="http://schemas.microsoft.com/office/drawing/2014/main" id="{67A0F7CD-8ED8-0042-B556-BEA9EBEB6AFE}"/>
              </a:ext>
            </a:extLst>
          </p:cNvPr>
          <p:cNvSpPr>
            <a:spLocks noGrp="1" noChangeArrowheads="1"/>
          </p:cNvSpPr>
          <p:nvPr>
            <p:ph type="title"/>
          </p:nvPr>
        </p:nvSpPr>
        <p:spPr bwMode="gray">
          <a:xfrm>
            <a:off x="1371600" y="182879"/>
            <a:ext cx="7315200"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2556085871"/>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1B86D6A5-CDBA-A541-954D-C295DCF94310}"/>
              </a:ext>
            </a:extLst>
          </p:cNvPr>
          <p:cNvSpPr>
            <a:spLocks noGrp="1"/>
          </p:cNvSpPr>
          <p:nvPr>
            <p:ph type="body" sz="quarter" idx="10"/>
          </p:nvPr>
        </p:nvSpPr>
        <p:spPr>
          <a:xfrm>
            <a:off x="1371600" y="640080"/>
            <a:ext cx="7315200" cy="222471"/>
          </a:xfrm>
        </p:spPr>
        <p:txBody>
          <a:bodyPr/>
          <a:lstStyle>
            <a:lvl1pPr marL="0" indent="0">
              <a:buFontTx/>
              <a:buNone/>
              <a:defRPr sz="1600" b="0" baseline="0"/>
            </a:lvl1pPr>
          </a:lstStyle>
          <a:p>
            <a:pPr lvl="0"/>
            <a:r>
              <a:rPr lang="en-US"/>
              <a:t>Click to edit Master text styles</a:t>
            </a:r>
          </a:p>
        </p:txBody>
      </p:sp>
      <p:sp>
        <p:nvSpPr>
          <p:cNvPr id="9" name="Rectangle 2">
            <a:extLst>
              <a:ext uri="{FF2B5EF4-FFF2-40B4-BE49-F238E27FC236}">
                <a16:creationId xmlns:a16="http://schemas.microsoft.com/office/drawing/2014/main" id="{C5804925-5167-FF4A-9130-79B33572B0CB}"/>
              </a:ext>
            </a:extLst>
          </p:cNvPr>
          <p:cNvSpPr>
            <a:spLocks noGrp="1" noChangeArrowheads="1"/>
          </p:cNvSpPr>
          <p:nvPr>
            <p:ph type="title"/>
          </p:nvPr>
        </p:nvSpPr>
        <p:spPr bwMode="gray">
          <a:xfrm>
            <a:off x="1371600" y="182879"/>
            <a:ext cx="7315200"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4226931017"/>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862390"/>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034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sktop Maockup">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75AC599F-D966-1244-8682-69358B7539F4}"/>
              </a:ext>
            </a:extLst>
          </p:cNvPr>
          <p:cNvSpPr>
            <a:spLocks noGrp="1"/>
          </p:cNvSpPr>
          <p:nvPr>
            <p:ph type="pic" sz="quarter" idx="10" hasCustomPrompt="1"/>
          </p:nvPr>
        </p:nvSpPr>
        <p:spPr>
          <a:xfrm>
            <a:off x="-3809" y="1358948"/>
            <a:ext cx="4562542" cy="2609114"/>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solidFill>
            <a:schemeClr val="bg2">
              <a:lumMod val="95000"/>
            </a:schemeClr>
          </a:solidFill>
        </p:spPr>
        <p:txBody>
          <a:bodyPr anchor="ctr">
            <a:normAutofit/>
          </a:bodyPr>
          <a:lstStyle>
            <a:lvl1pPr marL="0" indent="0" algn="ctr">
              <a:buNone/>
              <a:defRPr lang="en-US" sz="900" dirty="0"/>
            </a:lvl1pPr>
          </a:lstStyle>
          <a:p>
            <a:pPr lvl="0"/>
            <a:r>
              <a:rPr lang="en-US"/>
              <a:t>Drag and drop picture</a:t>
            </a:r>
          </a:p>
        </p:txBody>
      </p:sp>
    </p:spTree>
    <p:extLst>
      <p:ext uri="{BB962C8B-B14F-4D97-AF65-F5344CB8AC3E}">
        <p14:creationId xmlns:p14="http://schemas.microsoft.com/office/powerpoint/2010/main" val="366675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ptop Mockup">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5317054E-9777-9843-A89D-C5A06ECD5A3D}"/>
              </a:ext>
            </a:extLst>
          </p:cNvPr>
          <p:cNvSpPr>
            <a:spLocks noGrp="1"/>
          </p:cNvSpPr>
          <p:nvPr>
            <p:ph type="pic" sz="quarter" idx="11" hasCustomPrompt="1"/>
          </p:nvPr>
        </p:nvSpPr>
        <p:spPr>
          <a:xfrm>
            <a:off x="-29964" y="1654850"/>
            <a:ext cx="4136599" cy="2730560"/>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solidFill>
            <a:schemeClr val="bg2">
              <a:lumMod val="95000"/>
            </a:schemeClr>
          </a:solidFill>
        </p:spPr>
        <p:txBody>
          <a:bodyPr anchor="ctr">
            <a:normAutofit/>
          </a:bodyPr>
          <a:lstStyle>
            <a:lvl1pPr marL="0" indent="0" algn="ctr">
              <a:buNone/>
              <a:defRPr lang="en-US" sz="900" dirty="0"/>
            </a:lvl1pPr>
          </a:lstStyle>
          <a:p>
            <a:pPr lvl="0"/>
            <a:r>
              <a:rPr lang="en-US"/>
              <a:t>Drag and drop picture</a:t>
            </a:r>
          </a:p>
        </p:txBody>
      </p:sp>
    </p:spTree>
    <p:extLst>
      <p:ext uri="{BB962C8B-B14F-4D97-AF65-F5344CB8AC3E}">
        <p14:creationId xmlns:p14="http://schemas.microsoft.com/office/powerpoint/2010/main" val="3348894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4A118DA-14BF-3F46-AE25-94283E48DF28}"/>
              </a:ext>
            </a:extLst>
          </p:cNvPr>
          <p:cNvSpPr>
            <a:spLocks noGrp="1"/>
          </p:cNvSpPr>
          <p:nvPr>
            <p:ph type="pic" sz="quarter" idx="10"/>
          </p:nvPr>
        </p:nvSpPr>
        <p:spPr>
          <a:xfrm>
            <a:off x="4572000" y="0"/>
            <a:ext cx="4001542" cy="4063365"/>
          </a:xfrm>
          <a:prstGeom prst="rect">
            <a:avLst/>
          </a:prstGeom>
          <a:solidFill>
            <a:schemeClr val="bg1">
              <a:lumMod val="95000"/>
            </a:schemeClr>
          </a:solidFill>
          <a:ln>
            <a:noFill/>
          </a:ln>
        </p:spPr>
        <p:txBody>
          <a:bodyPr wrap="square" anchor="ctr">
            <a:noAutofit/>
          </a:bodyPr>
          <a:lstStyle>
            <a:lvl1pPr marL="0" indent="0" algn="ctr">
              <a:buNone/>
              <a:defRPr sz="900"/>
            </a:lvl1pPr>
          </a:lstStyle>
          <a:p>
            <a:endParaRPr lang="en-US"/>
          </a:p>
        </p:txBody>
      </p:sp>
    </p:spTree>
    <p:extLst>
      <p:ext uri="{BB962C8B-B14F-4D97-AF65-F5344CB8AC3E}">
        <p14:creationId xmlns:p14="http://schemas.microsoft.com/office/powerpoint/2010/main" val="1917074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Subhea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1371600" y="1828800"/>
            <a:ext cx="7315200" cy="2743200"/>
          </a:xfrm>
          <a:prstGeom prst="rect">
            <a:avLst/>
          </a:prstGeom>
        </p:spPr>
        <p:txBody>
          <a:bodyPr/>
          <a:lstStyle>
            <a:lvl1pPr>
              <a:defRPr sz="1800"/>
            </a:lvl1pPr>
            <a:lvl2pPr>
              <a:defRPr sz="1600"/>
            </a:lvl2pPr>
            <a:lvl3pPr>
              <a:defRPr sz="1600"/>
            </a:lvl3pPr>
            <a:lvl4pPr>
              <a:defRPr sz="1600"/>
            </a:lvl4pPr>
            <a:lvl5pPr>
              <a:defRPr b="0" i="1"/>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2"/>
          <p:cNvSpPr>
            <a:spLocks noGrp="1"/>
          </p:cNvSpPr>
          <p:nvPr>
            <p:ph type="body" idx="11"/>
          </p:nvPr>
        </p:nvSpPr>
        <p:spPr bwMode="gray">
          <a:xfrm>
            <a:off x="1371600" y="1280160"/>
            <a:ext cx="7315200" cy="457200"/>
          </a:xfrm>
          <a:prstGeom prst="rect">
            <a:avLst/>
          </a:prstGeom>
        </p:spPr>
        <p:txBody>
          <a:bodyPr anchor="t" anchorCtr="0"/>
          <a:lstStyle>
            <a:lvl1pPr marL="0" indent="0">
              <a:lnSpc>
                <a:spcPct val="95000"/>
              </a:lnSpc>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Rectangle 2">
            <a:extLst>
              <a:ext uri="{FF2B5EF4-FFF2-40B4-BE49-F238E27FC236}">
                <a16:creationId xmlns:a16="http://schemas.microsoft.com/office/drawing/2014/main" id="{EA53C3C1-2A37-2148-AEEE-9D290A1691EF}"/>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7" name="Text Placeholder 4">
            <a:extLst>
              <a:ext uri="{FF2B5EF4-FFF2-40B4-BE49-F238E27FC236}">
                <a16:creationId xmlns:a16="http://schemas.microsoft.com/office/drawing/2014/main" id="{A9CC1E3D-1BE5-514C-B3E7-B8C2E14E9216}"/>
              </a:ext>
            </a:extLst>
          </p:cNvPr>
          <p:cNvSpPr>
            <a:spLocks noGrp="1"/>
          </p:cNvSpPr>
          <p:nvPr>
            <p:ph type="body" sz="quarter" idx="10"/>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FFAA234F-E143-462C-9EDB-6E367005F0B2}"/>
              </a:ext>
            </a:extLst>
          </p:cNvPr>
          <p:cNvSpPr>
            <a:spLocks noGrp="1"/>
          </p:cNvSpPr>
          <p:nvPr>
            <p:ph type="sldNum" sz="quarter" idx="12"/>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349121097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IS-Title">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FA1672B-3421-FC4D-B0F7-F13BC5FD4236}"/>
              </a:ext>
            </a:extLst>
          </p:cNvPr>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i="0">
                <a:solidFill>
                  <a:srgbClr val="003B5C"/>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1663828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head and Content">
    <p:bg>
      <p:bgPr>
        <a:solidFill>
          <a:schemeClr val="bg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8FFD57D-BFB7-2640-824A-00B005593334}"/>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8" name="Text Placeholder 4">
            <a:extLst>
              <a:ext uri="{FF2B5EF4-FFF2-40B4-BE49-F238E27FC236}">
                <a16:creationId xmlns:a16="http://schemas.microsoft.com/office/drawing/2014/main" id="{1282C78F-66E6-3F45-BCA3-FFF71D5D08CC}"/>
              </a:ext>
            </a:extLst>
          </p:cNvPr>
          <p:cNvSpPr>
            <a:spLocks noGrp="1"/>
          </p:cNvSpPr>
          <p:nvPr>
            <p:ph type="body" sz="quarter" idx="10"/>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8E4CAB4A-D6E7-BE40-8A8C-087C4500586E}"/>
              </a:ext>
            </a:extLst>
          </p:cNvPr>
          <p:cNvSpPr>
            <a:spLocks noGrp="1"/>
          </p:cNvSpPr>
          <p:nvPr>
            <p:ph idx="1"/>
          </p:nvPr>
        </p:nvSpPr>
        <p:spPr bwMode="gray">
          <a:xfrm>
            <a:off x="1371600" y="1280160"/>
            <a:ext cx="7315200" cy="3291840"/>
          </a:xfrm>
        </p:spPr>
        <p:txBody>
          <a:bodyPr/>
          <a:lstStyle>
            <a:lvl5pPr>
              <a:defRPr b="0" i="1"/>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1">
            <a:extLst>
              <a:ext uri="{FF2B5EF4-FFF2-40B4-BE49-F238E27FC236}">
                <a16:creationId xmlns:a16="http://schemas.microsoft.com/office/drawing/2014/main" id="{F7354CEF-6589-4B7D-BBBA-0C209DF969E8}"/>
              </a:ext>
            </a:extLst>
          </p:cNvPr>
          <p:cNvSpPr>
            <a:spLocks noGrp="1"/>
          </p:cNvSpPr>
          <p:nvPr>
            <p:ph type="sldNum" sz="quarter" idx="11"/>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59449976"/>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1371600" y="1280160"/>
            <a:ext cx="3474720" cy="3291840"/>
          </a:xfrm>
          <a:prstGeom prst="rect">
            <a:avLst/>
          </a:prstGeom>
        </p:spPr>
        <p:txBody>
          <a:bodyPr/>
          <a:lstStyle>
            <a:lvl1pPr marL="228594">
              <a:lnSpc>
                <a:spcPct val="100000"/>
              </a:lnSpc>
              <a:spcBef>
                <a:spcPts val="400"/>
              </a:spcBef>
              <a:defRPr sz="1800"/>
            </a:lvl1pPr>
            <a:lvl2pPr marL="457189">
              <a:lnSpc>
                <a:spcPct val="100000"/>
              </a:lnSpc>
              <a:spcBef>
                <a:spcPts val="400"/>
              </a:spcBef>
              <a:defRPr sz="1600"/>
            </a:lvl2pPr>
            <a:lvl3pPr marL="685783">
              <a:lnSpc>
                <a:spcPct val="100000"/>
              </a:lnSpc>
              <a:spcBef>
                <a:spcPts val="400"/>
              </a:spcBef>
              <a:defRPr sz="1600"/>
            </a:lvl3pPr>
            <a:lvl4pPr marL="914378" indent="-228594">
              <a:lnSpc>
                <a:spcPct val="100000"/>
              </a:lnSpc>
              <a:spcBef>
                <a:spcPts val="400"/>
              </a:spcBef>
              <a:defRPr sz="1600"/>
            </a:lvl4pPr>
            <a:lvl5pPr marL="1485863" indent="0">
              <a:spcBef>
                <a:spcPts val="500"/>
              </a:spcBef>
              <a:buNone/>
              <a:defRPr sz="1400" b="0" i="1"/>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bwMode="gray">
          <a:xfrm>
            <a:off x="5212080" y="1280160"/>
            <a:ext cx="3474720" cy="3291840"/>
          </a:xfrm>
          <a:prstGeom prst="rect">
            <a:avLst/>
          </a:prstGeom>
        </p:spPr>
        <p:txBody>
          <a:bodyPr/>
          <a:lstStyle>
            <a:lvl1pPr marL="228594">
              <a:lnSpc>
                <a:spcPct val="100000"/>
              </a:lnSpc>
              <a:spcBef>
                <a:spcPts val="400"/>
              </a:spcBef>
              <a:defRPr sz="1800"/>
            </a:lvl1pPr>
            <a:lvl2pPr marL="457189">
              <a:lnSpc>
                <a:spcPct val="100000"/>
              </a:lnSpc>
              <a:spcBef>
                <a:spcPts val="400"/>
              </a:spcBef>
              <a:defRPr sz="1600"/>
            </a:lvl2pPr>
            <a:lvl3pPr marL="685783">
              <a:lnSpc>
                <a:spcPct val="100000"/>
              </a:lnSpc>
              <a:spcBef>
                <a:spcPts val="400"/>
              </a:spcBef>
              <a:defRPr sz="1600"/>
            </a:lvl3pPr>
            <a:lvl4pPr marL="914378" indent="-228594">
              <a:lnSpc>
                <a:spcPct val="100000"/>
              </a:lnSpc>
              <a:spcBef>
                <a:spcPts val="400"/>
              </a:spcBef>
              <a:defRPr sz="1600"/>
            </a:lvl4pPr>
            <a:lvl5pPr marL="1485863" indent="0">
              <a:spcBef>
                <a:spcPts val="500"/>
              </a:spcBef>
              <a:buNone/>
              <a:defRPr sz="1400" b="0" i="1"/>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Rectangle 2">
            <a:extLst>
              <a:ext uri="{FF2B5EF4-FFF2-40B4-BE49-F238E27FC236}">
                <a16:creationId xmlns:a16="http://schemas.microsoft.com/office/drawing/2014/main" id="{9A0208B2-E4ED-DE46-9E66-9D7F8E50E17A}"/>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8" name="Text Placeholder 4">
            <a:extLst>
              <a:ext uri="{FF2B5EF4-FFF2-40B4-BE49-F238E27FC236}">
                <a16:creationId xmlns:a16="http://schemas.microsoft.com/office/drawing/2014/main" id="{08E3EB61-5EB5-AE48-ADF5-909A04DC3EEF}"/>
              </a:ext>
            </a:extLst>
          </p:cNvPr>
          <p:cNvSpPr>
            <a:spLocks noGrp="1"/>
          </p:cNvSpPr>
          <p:nvPr>
            <p:ph type="body" sz="quarter" idx="10"/>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54A2351A-55C4-4B28-836B-E70C28106F7C}"/>
              </a:ext>
            </a:extLst>
          </p:cNvPr>
          <p:cNvSpPr>
            <a:spLocks noGrp="1"/>
          </p:cNvSpPr>
          <p:nvPr>
            <p:ph type="sldNum" sz="quarter" idx="11"/>
          </p:nvPr>
        </p:nvSpPr>
        <p:spPr>
          <a:xfrm>
            <a:off x="7772400" y="4663440"/>
            <a:ext cx="914400" cy="182880"/>
          </a:xfrm>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3585483026"/>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ext Placeholder 2"/>
          <p:cNvSpPr>
            <a:spLocks noGrp="1"/>
          </p:cNvSpPr>
          <p:nvPr>
            <p:ph type="body" idx="1"/>
          </p:nvPr>
        </p:nvSpPr>
        <p:spPr bwMode="gray">
          <a:xfrm>
            <a:off x="1371600" y="1280160"/>
            <a:ext cx="3474720"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lang="en-US" sz="1800" b="1" dirty="0" smtClean="0"/>
            </a:lvl1pPr>
          </a:lstStyle>
          <a:p>
            <a:pPr marL="0" lvl="0" indent="0">
              <a:buNone/>
            </a:pPr>
            <a:r>
              <a:rPr lang="en-US"/>
              <a:t>Click to edit Master text styles</a:t>
            </a:r>
          </a:p>
        </p:txBody>
      </p:sp>
      <p:sp>
        <p:nvSpPr>
          <p:cNvPr id="5" name="Content Placeholder 3"/>
          <p:cNvSpPr>
            <a:spLocks noGrp="1"/>
          </p:cNvSpPr>
          <p:nvPr>
            <p:ph sz="half" idx="2"/>
          </p:nvPr>
        </p:nvSpPr>
        <p:spPr bwMode="gray">
          <a:xfrm>
            <a:off x="1371600" y="1828800"/>
            <a:ext cx="3474720" cy="2743200"/>
          </a:xfrm>
          <a:prstGeom prst="rect">
            <a:avLst/>
          </a:prstGeom>
        </p:spPr>
        <p:txBody>
          <a:bodyPr/>
          <a:lstStyle>
            <a:lvl1pPr>
              <a:spcBef>
                <a:spcPts val="600"/>
              </a:spcBef>
              <a:defRPr sz="1800"/>
            </a:lvl1pPr>
            <a:lvl2pPr>
              <a:spcBef>
                <a:spcPts val="400"/>
              </a:spcBef>
              <a:defRPr sz="1800"/>
            </a:lvl2pPr>
            <a:lvl3pPr>
              <a:spcBef>
                <a:spcPts val="400"/>
              </a:spcBef>
              <a:defRPr sz="1400"/>
            </a:lvl3pPr>
            <a:lvl4pPr>
              <a:spcBef>
                <a:spcPts val="400"/>
              </a:spcBef>
              <a:defRPr sz="1400"/>
            </a:lvl4pPr>
            <a:lvl5pPr marL="1485863" indent="0">
              <a:spcBef>
                <a:spcPts val="500"/>
              </a:spcBef>
              <a:buNone/>
              <a:defRPr sz="1400" b="0" i="1"/>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p:cNvSpPr>
            <a:spLocks noGrp="1"/>
          </p:cNvSpPr>
          <p:nvPr>
            <p:ph type="body" sz="quarter" idx="3"/>
          </p:nvPr>
        </p:nvSpPr>
        <p:spPr bwMode="gray">
          <a:xfrm>
            <a:off x="5212080" y="1280160"/>
            <a:ext cx="3474720"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lang="en-US" sz="1800" b="1" dirty="0" smtClean="0"/>
            </a:lvl1pPr>
          </a:lstStyle>
          <a:p>
            <a:pPr marL="0" lvl="0" indent="0">
              <a:buNone/>
            </a:pPr>
            <a:r>
              <a:rPr lang="en-US"/>
              <a:t>Click to edit Master text styles</a:t>
            </a:r>
          </a:p>
        </p:txBody>
      </p:sp>
      <p:sp>
        <p:nvSpPr>
          <p:cNvPr id="7" name="Content Placeholder 5"/>
          <p:cNvSpPr>
            <a:spLocks noGrp="1"/>
          </p:cNvSpPr>
          <p:nvPr>
            <p:ph sz="quarter" idx="4"/>
          </p:nvPr>
        </p:nvSpPr>
        <p:spPr bwMode="gray">
          <a:xfrm>
            <a:off x="5212080" y="1828800"/>
            <a:ext cx="3474720" cy="2743200"/>
          </a:xfrm>
          <a:prstGeom prst="rect">
            <a:avLst/>
          </a:prstGeom>
        </p:spPr>
        <p:txBody>
          <a:bodyPr/>
          <a:lstStyle>
            <a:lvl1pPr>
              <a:spcBef>
                <a:spcPts val="600"/>
              </a:spcBef>
              <a:defRPr sz="1800"/>
            </a:lvl1pPr>
            <a:lvl2pPr>
              <a:spcBef>
                <a:spcPts val="400"/>
              </a:spcBef>
              <a:defRPr sz="1800"/>
            </a:lvl2pPr>
            <a:lvl3pPr>
              <a:spcBef>
                <a:spcPts val="400"/>
              </a:spcBef>
              <a:defRPr sz="1400"/>
            </a:lvl3pPr>
            <a:lvl4pPr>
              <a:spcBef>
                <a:spcPts val="400"/>
              </a:spcBef>
              <a:defRPr sz="1400"/>
            </a:lvl4pPr>
            <a:lvl5pPr marL="1485863" indent="0">
              <a:spcBef>
                <a:spcPts val="500"/>
              </a:spcBef>
              <a:buNone/>
              <a:defRPr sz="1400" b="0" i="1"/>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2">
            <a:extLst>
              <a:ext uri="{FF2B5EF4-FFF2-40B4-BE49-F238E27FC236}">
                <a16:creationId xmlns:a16="http://schemas.microsoft.com/office/drawing/2014/main" id="{36AA58ED-2BA7-1B47-B448-961A462460C7}"/>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9" name="Text Placeholder 4">
            <a:extLst>
              <a:ext uri="{FF2B5EF4-FFF2-40B4-BE49-F238E27FC236}">
                <a16:creationId xmlns:a16="http://schemas.microsoft.com/office/drawing/2014/main" id="{E4E9F8CA-C195-364C-A93E-DF7BFE429431}"/>
              </a:ext>
            </a:extLst>
          </p:cNvPr>
          <p:cNvSpPr>
            <a:spLocks noGrp="1"/>
          </p:cNvSpPr>
          <p:nvPr>
            <p:ph type="body" sz="quarter" idx="10"/>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FD091F03-CE6B-4B2D-ACE4-34744E53D1B8}"/>
              </a:ext>
            </a:extLst>
          </p:cNvPr>
          <p:cNvSpPr>
            <a:spLocks noGrp="1"/>
          </p:cNvSpPr>
          <p:nvPr>
            <p:ph type="sldNum" sz="quarter" idx="11"/>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102200731"/>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Image and Copy">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371598" y="1280160"/>
            <a:ext cx="4389120" cy="3291840"/>
          </a:xfrm>
          <a:prstGeom prst="rect">
            <a:avLst/>
          </a:prstGeom>
        </p:spPr>
        <p:txBody>
          <a:bodyPr lIns="0" tIns="0" rIns="0" bIns="0" anchor="ctr" anchorCtr="0"/>
          <a:lstStyle>
            <a:lvl1pPr marL="0" indent="0" algn="ctr">
              <a:buNone/>
              <a:defRPr/>
            </a:lvl1pPr>
          </a:lstStyle>
          <a:p>
            <a:r>
              <a:rPr lang="en-US"/>
              <a:t>Click to</a:t>
            </a:r>
            <a:br>
              <a:rPr lang="en-US"/>
            </a:br>
            <a:r>
              <a:rPr lang="en-US"/>
              <a:t>insert picture</a:t>
            </a:r>
          </a:p>
        </p:txBody>
      </p:sp>
      <p:sp>
        <p:nvSpPr>
          <p:cNvPr id="6" name="Text Placeholder 4"/>
          <p:cNvSpPr>
            <a:spLocks noGrp="1"/>
          </p:cNvSpPr>
          <p:nvPr>
            <p:ph type="body" sz="quarter" idx="3"/>
          </p:nvPr>
        </p:nvSpPr>
        <p:spPr bwMode="gray">
          <a:xfrm>
            <a:off x="5943600" y="1280160"/>
            <a:ext cx="2743200"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285743" indent="-285743">
              <a:buNone/>
              <a:defRPr lang="en-US" sz="1400" b="1" dirty="0" smtClean="0"/>
            </a:lvl1pPr>
          </a:lstStyle>
          <a:p>
            <a:pPr marL="0" lvl="0" indent="0"/>
            <a:r>
              <a:rPr lang="en-US"/>
              <a:t>Click to edit Master text styles</a:t>
            </a:r>
          </a:p>
        </p:txBody>
      </p:sp>
      <p:sp>
        <p:nvSpPr>
          <p:cNvPr id="7" name="Content Placeholder 5"/>
          <p:cNvSpPr>
            <a:spLocks noGrp="1"/>
          </p:cNvSpPr>
          <p:nvPr>
            <p:ph sz="quarter" idx="4"/>
          </p:nvPr>
        </p:nvSpPr>
        <p:spPr bwMode="gray">
          <a:xfrm>
            <a:off x="5943600" y="1828800"/>
            <a:ext cx="2743200" cy="2743200"/>
          </a:xfrm>
          <a:prstGeom prst="rect">
            <a:avLst/>
          </a:prstGeom>
        </p:spPr>
        <p:txBody>
          <a:bodyPr/>
          <a:lstStyle>
            <a:lvl1pPr marL="0" indent="0">
              <a:spcBef>
                <a:spcPts val="1000"/>
              </a:spcBef>
              <a:buFontTx/>
              <a:buNone/>
              <a:defRPr sz="1400" b="0"/>
            </a:lvl1pPr>
            <a:lvl2pPr marL="400040" indent="0">
              <a:spcBef>
                <a:spcPts val="500"/>
              </a:spcBef>
              <a:buFontTx/>
              <a:buNone/>
              <a:defRPr sz="1400"/>
            </a:lvl2pPr>
            <a:lvl3pPr marL="800080" indent="0">
              <a:spcBef>
                <a:spcPts val="500"/>
              </a:spcBef>
              <a:buFontTx/>
              <a:buNone/>
              <a:defRPr sz="1400"/>
            </a:lvl3pPr>
            <a:lvl4pPr marL="1142972" indent="0">
              <a:spcBef>
                <a:spcPts val="500"/>
              </a:spcBef>
              <a:buFontTx/>
              <a:buNone/>
              <a:defRPr sz="1400"/>
            </a:lvl4pPr>
            <a:lvl5pPr marL="1485863" indent="0">
              <a:spcBef>
                <a:spcPts val="500"/>
              </a:spcBef>
              <a:buFontTx/>
              <a:buNone/>
              <a:defRPr sz="1400" b="0" i="1"/>
            </a:lvl5pPr>
            <a:lvl6pPr>
              <a:defRPr sz="1600"/>
            </a:lvl6pPr>
            <a:lvl7pPr>
              <a:defRPr sz="1600"/>
            </a:lvl7pPr>
            <a:lvl8pPr>
              <a:defRPr sz="1600"/>
            </a:lvl8pPr>
            <a:lvl9pPr>
              <a:defRPr sz="1600"/>
            </a:lvl9pPr>
          </a:lstStyle>
          <a:p>
            <a:pPr lvl="0"/>
            <a:r>
              <a:rPr lang="en-US"/>
              <a:t>Click to edit Master text styles</a:t>
            </a:r>
          </a:p>
        </p:txBody>
      </p:sp>
      <p:sp>
        <p:nvSpPr>
          <p:cNvPr id="8" name="Rectangle 2">
            <a:extLst>
              <a:ext uri="{FF2B5EF4-FFF2-40B4-BE49-F238E27FC236}">
                <a16:creationId xmlns:a16="http://schemas.microsoft.com/office/drawing/2014/main" id="{0116FB54-82F2-6D4F-8D36-0247F4CA348D}"/>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9" name="Text Placeholder 4">
            <a:extLst>
              <a:ext uri="{FF2B5EF4-FFF2-40B4-BE49-F238E27FC236}">
                <a16:creationId xmlns:a16="http://schemas.microsoft.com/office/drawing/2014/main" id="{FC4A76CF-2C3C-C644-AB2D-4306813ABE40}"/>
              </a:ext>
            </a:extLst>
          </p:cNvPr>
          <p:cNvSpPr>
            <a:spLocks noGrp="1"/>
          </p:cNvSpPr>
          <p:nvPr>
            <p:ph type="body" sz="quarter" idx="11"/>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6F9BB37C-CEBA-466B-9FA3-9E89EC82917E}"/>
              </a:ext>
            </a:extLst>
          </p:cNvPr>
          <p:cNvSpPr>
            <a:spLocks noGrp="1"/>
          </p:cNvSpPr>
          <p:nvPr>
            <p:ph type="sldNum" sz="quarter" idx="12"/>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2952521640"/>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ll Image and Copy">
    <p:bg>
      <p:bgPr>
        <a:solidFill>
          <a:schemeClr val="bg1"/>
        </a:solidFill>
        <a:effectLst/>
      </p:bgPr>
    </p:bg>
    <p:spTree>
      <p:nvGrpSpPr>
        <p:cNvPr id="1" name=""/>
        <p:cNvGrpSpPr/>
        <p:nvPr/>
      </p:nvGrpSpPr>
      <p:grpSpPr>
        <a:xfrm>
          <a:off x="0" y="0"/>
          <a:ext cx="0" cy="0"/>
          <a:chOff x="0" y="0"/>
          <a:chExt cx="0" cy="0"/>
        </a:xfrm>
      </p:grpSpPr>
      <p:sp>
        <p:nvSpPr>
          <p:cNvPr id="9" name="Picture Placeholder 3"/>
          <p:cNvSpPr>
            <a:spLocks noGrp="1"/>
          </p:cNvSpPr>
          <p:nvPr>
            <p:ph type="pic" sz="quarter" idx="10" hasCustomPrompt="1"/>
          </p:nvPr>
        </p:nvSpPr>
        <p:spPr>
          <a:xfrm>
            <a:off x="1371598" y="1280160"/>
            <a:ext cx="3291840" cy="3291840"/>
          </a:xfrm>
          <a:prstGeom prst="rect">
            <a:avLst/>
          </a:prstGeom>
        </p:spPr>
        <p:txBody>
          <a:bodyPr lIns="0" tIns="0" rIns="0" bIns="0" anchor="ctr" anchorCtr="0"/>
          <a:lstStyle>
            <a:lvl1pPr marL="0" indent="0" algn="ctr">
              <a:buNone/>
              <a:defRPr/>
            </a:lvl1pPr>
          </a:lstStyle>
          <a:p>
            <a:r>
              <a:rPr lang="en-US"/>
              <a:t>Click to</a:t>
            </a:r>
            <a:br>
              <a:rPr lang="en-US"/>
            </a:br>
            <a:r>
              <a:rPr lang="en-US"/>
              <a:t>insert picture</a:t>
            </a:r>
          </a:p>
        </p:txBody>
      </p:sp>
      <p:sp>
        <p:nvSpPr>
          <p:cNvPr id="7" name="Content Placeholder 5"/>
          <p:cNvSpPr>
            <a:spLocks noGrp="1"/>
          </p:cNvSpPr>
          <p:nvPr>
            <p:ph sz="quarter" idx="4"/>
          </p:nvPr>
        </p:nvSpPr>
        <p:spPr bwMode="gray">
          <a:xfrm>
            <a:off x="5029200" y="1737360"/>
            <a:ext cx="3657600" cy="2834640"/>
          </a:xfrm>
          <a:prstGeom prst="rect">
            <a:avLst/>
          </a:prstGeom>
        </p:spPr>
        <p:txBody>
          <a:bodyPr/>
          <a:lstStyle>
            <a:lvl1pPr marL="0" indent="0">
              <a:spcBef>
                <a:spcPts val="1000"/>
              </a:spcBef>
              <a:buFontTx/>
              <a:buNone/>
              <a:defRPr sz="1400" b="0"/>
            </a:lvl1pPr>
            <a:lvl2pPr marL="400040" indent="0">
              <a:spcBef>
                <a:spcPts val="500"/>
              </a:spcBef>
              <a:buFontTx/>
              <a:buNone/>
              <a:defRPr sz="1400"/>
            </a:lvl2pPr>
            <a:lvl3pPr marL="800080" indent="0">
              <a:spcBef>
                <a:spcPts val="500"/>
              </a:spcBef>
              <a:buFontTx/>
              <a:buNone/>
              <a:defRPr sz="1400"/>
            </a:lvl3pPr>
            <a:lvl4pPr marL="1142972" indent="0">
              <a:spcBef>
                <a:spcPts val="500"/>
              </a:spcBef>
              <a:buFontTx/>
              <a:buNone/>
              <a:defRPr sz="1400"/>
            </a:lvl4pPr>
            <a:lvl5pPr marL="1485863" indent="0">
              <a:spcBef>
                <a:spcPts val="500"/>
              </a:spcBef>
              <a:buFontTx/>
              <a:buNone/>
              <a:defRPr sz="1400" b="0" i="1"/>
            </a:lvl5pPr>
            <a:lvl6pPr>
              <a:defRPr sz="1600"/>
            </a:lvl6pPr>
            <a:lvl7pPr>
              <a:defRPr sz="1600"/>
            </a:lvl7pPr>
            <a:lvl8pPr>
              <a:defRPr sz="1600"/>
            </a:lvl8pPr>
            <a:lvl9pPr>
              <a:defRPr sz="1600"/>
            </a:lvl9pPr>
          </a:lstStyle>
          <a:p>
            <a:pPr lvl="0"/>
            <a:r>
              <a:rPr lang="en-US"/>
              <a:t>Click to edit Master text styles</a:t>
            </a:r>
          </a:p>
        </p:txBody>
      </p:sp>
      <p:sp>
        <p:nvSpPr>
          <p:cNvPr id="10" name="Content Placeholder 5"/>
          <p:cNvSpPr>
            <a:spLocks noGrp="1"/>
          </p:cNvSpPr>
          <p:nvPr>
            <p:ph sz="quarter" idx="11"/>
          </p:nvPr>
        </p:nvSpPr>
        <p:spPr bwMode="gray">
          <a:xfrm>
            <a:off x="5029200" y="1280160"/>
            <a:ext cx="3657600" cy="365760"/>
          </a:xfrm>
          <a:prstGeom prst="rect">
            <a:avLst/>
          </a:prstGeom>
        </p:spPr>
        <p:txBody>
          <a:bodyPr bIns="0" anchor="t" anchorCtr="0"/>
          <a:lstStyle>
            <a:lvl1pPr marL="0" indent="0">
              <a:spcBef>
                <a:spcPts val="1000"/>
              </a:spcBef>
              <a:buFontTx/>
              <a:buNone/>
              <a:defRPr sz="1400" b="1"/>
            </a:lvl1pPr>
            <a:lvl2pPr marL="400040" indent="0">
              <a:spcBef>
                <a:spcPts val="500"/>
              </a:spcBef>
              <a:buFontTx/>
              <a:buNone/>
              <a:defRPr sz="1400" b="1"/>
            </a:lvl2pPr>
            <a:lvl3pPr marL="800080" indent="0">
              <a:spcBef>
                <a:spcPts val="500"/>
              </a:spcBef>
              <a:buFontTx/>
              <a:buNone/>
              <a:defRPr sz="1400" b="1"/>
            </a:lvl3pPr>
            <a:lvl4pPr marL="1142972" indent="0">
              <a:spcBef>
                <a:spcPts val="500"/>
              </a:spcBef>
              <a:buFontTx/>
              <a:buNone/>
              <a:defRPr sz="1400" b="1"/>
            </a:lvl4pPr>
            <a:lvl5pPr marL="1485863" indent="0">
              <a:spcBef>
                <a:spcPts val="500"/>
              </a:spcBef>
              <a:buFontTx/>
              <a:buNone/>
              <a:defRPr sz="1400" b="1" i="1"/>
            </a:lvl5pPr>
            <a:lvl6pPr>
              <a:defRPr sz="1600"/>
            </a:lvl6pPr>
            <a:lvl7pPr>
              <a:defRPr sz="1600"/>
            </a:lvl7pPr>
            <a:lvl8pPr>
              <a:defRPr sz="1600"/>
            </a:lvl8pPr>
            <a:lvl9pPr>
              <a:defRPr sz="1600"/>
            </a:lvl9pPr>
          </a:lstStyle>
          <a:p>
            <a:pPr lvl="0"/>
            <a:r>
              <a:rPr lang="en-US"/>
              <a:t>Click to edit Master text styles</a:t>
            </a:r>
          </a:p>
        </p:txBody>
      </p:sp>
      <p:sp>
        <p:nvSpPr>
          <p:cNvPr id="8" name="Rectangle 2">
            <a:extLst>
              <a:ext uri="{FF2B5EF4-FFF2-40B4-BE49-F238E27FC236}">
                <a16:creationId xmlns:a16="http://schemas.microsoft.com/office/drawing/2014/main" id="{E494D5A6-156F-BB41-8B9D-A9006E54A08F}"/>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13" name="Text Placeholder 4">
            <a:extLst>
              <a:ext uri="{FF2B5EF4-FFF2-40B4-BE49-F238E27FC236}">
                <a16:creationId xmlns:a16="http://schemas.microsoft.com/office/drawing/2014/main" id="{8571AF5C-D2A2-124F-8426-5FBD04ED5144}"/>
              </a:ext>
            </a:extLst>
          </p:cNvPr>
          <p:cNvSpPr>
            <a:spLocks noGrp="1"/>
          </p:cNvSpPr>
          <p:nvPr>
            <p:ph type="body" sz="quarter" idx="12"/>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B8B59CFB-4FB5-4513-B521-40CC94962865}"/>
              </a:ext>
            </a:extLst>
          </p:cNvPr>
          <p:cNvSpPr>
            <a:spLocks noGrp="1"/>
          </p:cNvSpPr>
          <p:nvPr>
            <p:ph type="sldNum" sz="quarter" idx="13"/>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1186791790"/>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1D85955-C3D5-0F41-A630-7E4536CB278B}"/>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6" name="Text Placeholder 4">
            <a:extLst>
              <a:ext uri="{FF2B5EF4-FFF2-40B4-BE49-F238E27FC236}">
                <a16:creationId xmlns:a16="http://schemas.microsoft.com/office/drawing/2014/main" id="{4D72F927-5867-F64B-8051-BACF68D0E4CF}"/>
              </a:ext>
            </a:extLst>
          </p:cNvPr>
          <p:cNvSpPr>
            <a:spLocks noGrp="1"/>
          </p:cNvSpPr>
          <p:nvPr>
            <p:ph type="body" sz="quarter" idx="10"/>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C3B32B83-EFDF-4383-A73F-14C7D29B2B56}"/>
              </a:ext>
            </a:extLst>
          </p:cNvPr>
          <p:cNvSpPr>
            <a:spLocks noGrp="1"/>
          </p:cNvSpPr>
          <p:nvPr>
            <p:ph type="sldNum" sz="quarter" idx="11"/>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650885136"/>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B25570-041E-4257-9F9E-B548DE2C62F9}"/>
              </a:ext>
            </a:extLst>
          </p:cNvPr>
          <p:cNvSpPr>
            <a:spLocks noGrp="1"/>
          </p:cNvSpPr>
          <p:nvPr>
            <p:ph type="sldNum" sz="quarter" idx="10"/>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1331276401"/>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02E3-7197-B345-B14A-D23C16166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D2A1F-71B4-A244-9B26-0EFD6C19AF19}"/>
              </a:ext>
            </a:extLst>
          </p:cNvPr>
          <p:cNvSpPr>
            <a:spLocks noGrp="1"/>
          </p:cNvSpPr>
          <p:nvPr>
            <p:ph sz="half" idx="1"/>
          </p:nvPr>
        </p:nvSpPr>
        <p:spPr>
          <a:xfrm>
            <a:off x="628650" y="104239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FCC48-CC81-0C47-97C7-ABAE8EC7CF15}"/>
              </a:ext>
            </a:extLst>
          </p:cNvPr>
          <p:cNvSpPr>
            <a:spLocks noGrp="1"/>
          </p:cNvSpPr>
          <p:nvPr>
            <p:ph sz="half" idx="2"/>
          </p:nvPr>
        </p:nvSpPr>
        <p:spPr>
          <a:xfrm>
            <a:off x="4629150" y="104239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DBB25D-FA11-BB4B-A5F5-1ECE62BEC9F9}"/>
              </a:ext>
            </a:extLst>
          </p:cNvPr>
          <p:cNvSpPr>
            <a:spLocks noGrp="1"/>
          </p:cNvSpPr>
          <p:nvPr>
            <p:ph type="sldNum" sz="quarter" idx="12"/>
          </p:nvPr>
        </p:nvSpPr>
        <p:spPr/>
        <p:txBody>
          <a:bodyPr/>
          <a:lstStyle/>
          <a:p>
            <a:fld id="{3084B7FD-B312-0049-9DE9-1AA445B13A78}" type="slidenum">
              <a:rPr lang="en-US" smtClean="0"/>
              <a:t>‹#›</a:t>
            </a:fld>
            <a:endParaRPr lang="en-US"/>
          </a:p>
        </p:txBody>
      </p:sp>
    </p:spTree>
    <p:extLst>
      <p:ext uri="{BB962C8B-B14F-4D97-AF65-F5344CB8AC3E}">
        <p14:creationId xmlns:p14="http://schemas.microsoft.com/office/powerpoint/2010/main" val="1829124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Subhea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1371600" y="1828800"/>
            <a:ext cx="7315200" cy="2743200"/>
          </a:xfrm>
          <a:prstGeom prst="rect">
            <a:avLst/>
          </a:prstGeom>
        </p:spPr>
        <p:txBody>
          <a:bodyPr/>
          <a:lstStyle>
            <a:lvl1pPr>
              <a:defRPr sz="1800"/>
            </a:lvl1pPr>
            <a:lvl2pPr>
              <a:defRPr sz="1600"/>
            </a:lvl2pPr>
            <a:lvl3pPr>
              <a:defRPr sz="1600"/>
            </a:lvl3pPr>
            <a:lvl4pPr>
              <a:defRPr sz="1600"/>
            </a:lvl4pPr>
            <a:lvl5pPr>
              <a:defRPr b="0" i="1"/>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2"/>
          <p:cNvSpPr>
            <a:spLocks noGrp="1"/>
          </p:cNvSpPr>
          <p:nvPr>
            <p:ph type="body" idx="11"/>
          </p:nvPr>
        </p:nvSpPr>
        <p:spPr bwMode="gray">
          <a:xfrm>
            <a:off x="1371600" y="1280160"/>
            <a:ext cx="7315200" cy="457200"/>
          </a:xfrm>
          <a:prstGeom prst="rect">
            <a:avLst/>
          </a:prstGeom>
        </p:spPr>
        <p:txBody>
          <a:bodyPr anchor="t" anchorCtr="0"/>
          <a:lstStyle>
            <a:lvl1pPr marL="0" indent="0">
              <a:lnSpc>
                <a:spcPct val="95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2">
            <a:extLst>
              <a:ext uri="{FF2B5EF4-FFF2-40B4-BE49-F238E27FC236}">
                <a16:creationId xmlns:a16="http://schemas.microsoft.com/office/drawing/2014/main" id="{EA53C3C1-2A37-2148-AEEE-9D290A1691EF}"/>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7" name="Text Placeholder 4">
            <a:extLst>
              <a:ext uri="{FF2B5EF4-FFF2-40B4-BE49-F238E27FC236}">
                <a16:creationId xmlns:a16="http://schemas.microsoft.com/office/drawing/2014/main" id="{A9CC1E3D-1BE5-514C-B3E7-B8C2E14E9216}"/>
              </a:ext>
            </a:extLst>
          </p:cNvPr>
          <p:cNvSpPr>
            <a:spLocks noGrp="1"/>
          </p:cNvSpPr>
          <p:nvPr>
            <p:ph type="body" sz="quarter" idx="10"/>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1B4CFC9D-4A36-416A-B379-FF89303159F0}"/>
              </a:ext>
            </a:extLst>
          </p:cNvPr>
          <p:cNvSpPr>
            <a:spLocks noGrp="1"/>
          </p:cNvSpPr>
          <p:nvPr>
            <p:ph type="sldNum" sz="quarter" idx="12"/>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1711251481"/>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head and Content">
    <p:bg>
      <p:bgPr>
        <a:solidFill>
          <a:schemeClr val="bg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8FFD57D-BFB7-2640-824A-00B005593334}"/>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8" name="Text Placeholder 4">
            <a:extLst>
              <a:ext uri="{FF2B5EF4-FFF2-40B4-BE49-F238E27FC236}">
                <a16:creationId xmlns:a16="http://schemas.microsoft.com/office/drawing/2014/main" id="{1282C78F-66E6-3F45-BCA3-FFF71D5D08CC}"/>
              </a:ext>
            </a:extLst>
          </p:cNvPr>
          <p:cNvSpPr>
            <a:spLocks noGrp="1"/>
          </p:cNvSpPr>
          <p:nvPr>
            <p:ph type="body" sz="quarter" idx="10"/>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8E4CAB4A-D6E7-BE40-8A8C-087C4500586E}"/>
              </a:ext>
            </a:extLst>
          </p:cNvPr>
          <p:cNvSpPr>
            <a:spLocks noGrp="1"/>
          </p:cNvSpPr>
          <p:nvPr>
            <p:ph idx="1"/>
          </p:nvPr>
        </p:nvSpPr>
        <p:spPr bwMode="gray">
          <a:xfrm>
            <a:off x="1371600" y="1280160"/>
            <a:ext cx="7315200" cy="3291840"/>
          </a:xfrm>
        </p:spPr>
        <p:txBody>
          <a:bodyPr/>
          <a:lstStyle>
            <a:lvl5pPr>
              <a:defRPr b="0" i="1"/>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1">
            <a:extLst>
              <a:ext uri="{FF2B5EF4-FFF2-40B4-BE49-F238E27FC236}">
                <a16:creationId xmlns:a16="http://schemas.microsoft.com/office/drawing/2014/main" id="{B14C06EC-2922-4513-919C-C970B9863F21}"/>
              </a:ext>
            </a:extLst>
          </p:cNvPr>
          <p:cNvSpPr>
            <a:spLocks noGrp="1"/>
          </p:cNvSpPr>
          <p:nvPr>
            <p:ph type="sldNum" sz="quarter" idx="11"/>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19947545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IS-Section">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1140874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1371600" y="1280160"/>
            <a:ext cx="3474720" cy="3291840"/>
          </a:xfrm>
          <a:prstGeom prst="rect">
            <a:avLst/>
          </a:prstGeom>
        </p:spPr>
        <p:txBody>
          <a:bodyPr/>
          <a:lstStyle>
            <a:lvl1pPr marL="228600">
              <a:lnSpc>
                <a:spcPct val="100000"/>
              </a:lnSpc>
              <a:spcBef>
                <a:spcPts val="400"/>
              </a:spcBef>
              <a:defRPr sz="1800"/>
            </a:lvl1pPr>
            <a:lvl2pPr marL="457200">
              <a:lnSpc>
                <a:spcPct val="100000"/>
              </a:lnSpc>
              <a:spcBef>
                <a:spcPts val="400"/>
              </a:spcBef>
              <a:defRPr sz="1600"/>
            </a:lvl2pPr>
            <a:lvl3pPr marL="685800">
              <a:lnSpc>
                <a:spcPct val="100000"/>
              </a:lnSpc>
              <a:spcBef>
                <a:spcPts val="400"/>
              </a:spcBef>
              <a:defRPr sz="1600"/>
            </a:lvl3pPr>
            <a:lvl4pPr marL="914400" indent="-228600">
              <a:lnSpc>
                <a:spcPct val="100000"/>
              </a:lnSpc>
              <a:spcBef>
                <a:spcPts val="400"/>
              </a:spcBef>
              <a:defRPr sz="1600"/>
            </a:lvl4pPr>
            <a:lvl5pPr marL="1485900" indent="0">
              <a:spcBef>
                <a:spcPts val="500"/>
              </a:spcBef>
              <a:buNone/>
              <a:defRPr sz="1400" b="0" i="1"/>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bwMode="gray">
          <a:xfrm>
            <a:off x="5212080" y="1280160"/>
            <a:ext cx="3474720" cy="3291840"/>
          </a:xfrm>
          <a:prstGeom prst="rect">
            <a:avLst/>
          </a:prstGeom>
        </p:spPr>
        <p:txBody>
          <a:bodyPr/>
          <a:lstStyle>
            <a:lvl1pPr marL="228600">
              <a:lnSpc>
                <a:spcPct val="100000"/>
              </a:lnSpc>
              <a:spcBef>
                <a:spcPts val="400"/>
              </a:spcBef>
              <a:defRPr sz="1800"/>
            </a:lvl1pPr>
            <a:lvl2pPr marL="457200">
              <a:lnSpc>
                <a:spcPct val="100000"/>
              </a:lnSpc>
              <a:spcBef>
                <a:spcPts val="400"/>
              </a:spcBef>
              <a:defRPr sz="1600"/>
            </a:lvl2pPr>
            <a:lvl3pPr marL="685800">
              <a:lnSpc>
                <a:spcPct val="100000"/>
              </a:lnSpc>
              <a:spcBef>
                <a:spcPts val="400"/>
              </a:spcBef>
              <a:defRPr sz="1600"/>
            </a:lvl3pPr>
            <a:lvl4pPr marL="914400" indent="-228600">
              <a:lnSpc>
                <a:spcPct val="100000"/>
              </a:lnSpc>
              <a:spcBef>
                <a:spcPts val="400"/>
              </a:spcBef>
              <a:defRPr sz="1600"/>
            </a:lvl4pPr>
            <a:lvl5pPr marL="1485900" indent="0">
              <a:spcBef>
                <a:spcPts val="500"/>
              </a:spcBef>
              <a:buNone/>
              <a:defRPr sz="1400" b="0" i="1"/>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Rectangle 2">
            <a:extLst>
              <a:ext uri="{FF2B5EF4-FFF2-40B4-BE49-F238E27FC236}">
                <a16:creationId xmlns:a16="http://schemas.microsoft.com/office/drawing/2014/main" id="{9A0208B2-E4ED-DE46-9E66-9D7F8E50E17A}"/>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8" name="Text Placeholder 4">
            <a:extLst>
              <a:ext uri="{FF2B5EF4-FFF2-40B4-BE49-F238E27FC236}">
                <a16:creationId xmlns:a16="http://schemas.microsoft.com/office/drawing/2014/main" id="{08E3EB61-5EB5-AE48-ADF5-909A04DC3EEF}"/>
              </a:ext>
            </a:extLst>
          </p:cNvPr>
          <p:cNvSpPr>
            <a:spLocks noGrp="1"/>
          </p:cNvSpPr>
          <p:nvPr>
            <p:ph type="body" sz="quarter" idx="10"/>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A8113E98-D15A-432B-BE57-16412C52A6DA}"/>
              </a:ext>
            </a:extLst>
          </p:cNvPr>
          <p:cNvSpPr>
            <a:spLocks noGrp="1"/>
          </p:cNvSpPr>
          <p:nvPr>
            <p:ph type="sldNum" sz="quarter" idx="11"/>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3553128688"/>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ext Placeholder 2"/>
          <p:cNvSpPr>
            <a:spLocks noGrp="1"/>
          </p:cNvSpPr>
          <p:nvPr>
            <p:ph type="body" idx="1"/>
          </p:nvPr>
        </p:nvSpPr>
        <p:spPr bwMode="gray">
          <a:xfrm>
            <a:off x="1371600" y="1280160"/>
            <a:ext cx="3474720"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lang="en-US" sz="1800" b="1" dirty="0" smtClean="0"/>
            </a:lvl1pPr>
          </a:lstStyle>
          <a:p>
            <a:pPr marL="0" lvl="0" indent="0">
              <a:buNone/>
            </a:pPr>
            <a:r>
              <a:rPr lang="en-US"/>
              <a:t>Click to edit Master text styles</a:t>
            </a:r>
          </a:p>
        </p:txBody>
      </p:sp>
      <p:sp>
        <p:nvSpPr>
          <p:cNvPr id="5" name="Content Placeholder 3"/>
          <p:cNvSpPr>
            <a:spLocks noGrp="1"/>
          </p:cNvSpPr>
          <p:nvPr>
            <p:ph sz="half" idx="2"/>
          </p:nvPr>
        </p:nvSpPr>
        <p:spPr bwMode="gray">
          <a:xfrm>
            <a:off x="1371600" y="1828800"/>
            <a:ext cx="3474720" cy="2743200"/>
          </a:xfrm>
          <a:prstGeom prst="rect">
            <a:avLst/>
          </a:prstGeom>
        </p:spPr>
        <p:txBody>
          <a:bodyPr/>
          <a:lstStyle>
            <a:lvl1pPr>
              <a:spcBef>
                <a:spcPts val="600"/>
              </a:spcBef>
              <a:defRPr sz="1800"/>
            </a:lvl1pPr>
            <a:lvl2pPr>
              <a:spcBef>
                <a:spcPts val="400"/>
              </a:spcBef>
              <a:defRPr sz="1800"/>
            </a:lvl2pPr>
            <a:lvl3pPr>
              <a:spcBef>
                <a:spcPts val="400"/>
              </a:spcBef>
              <a:defRPr sz="1400"/>
            </a:lvl3pPr>
            <a:lvl4pPr>
              <a:spcBef>
                <a:spcPts val="400"/>
              </a:spcBef>
              <a:defRPr sz="1400"/>
            </a:lvl4pPr>
            <a:lvl5pPr marL="1485900" indent="0">
              <a:spcBef>
                <a:spcPts val="500"/>
              </a:spcBef>
              <a:buNone/>
              <a:defRPr sz="1400" b="0" i="1"/>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p:cNvSpPr>
            <a:spLocks noGrp="1"/>
          </p:cNvSpPr>
          <p:nvPr>
            <p:ph type="body" sz="quarter" idx="3"/>
          </p:nvPr>
        </p:nvSpPr>
        <p:spPr bwMode="gray">
          <a:xfrm>
            <a:off x="5212080" y="1280160"/>
            <a:ext cx="3474720"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lang="en-US" sz="1800" b="1" dirty="0" smtClean="0"/>
            </a:lvl1pPr>
          </a:lstStyle>
          <a:p>
            <a:pPr marL="0" lvl="0" indent="0">
              <a:buNone/>
            </a:pPr>
            <a:r>
              <a:rPr lang="en-US"/>
              <a:t>Click to edit Master text styles</a:t>
            </a:r>
          </a:p>
        </p:txBody>
      </p:sp>
      <p:sp>
        <p:nvSpPr>
          <p:cNvPr id="7" name="Content Placeholder 5"/>
          <p:cNvSpPr>
            <a:spLocks noGrp="1"/>
          </p:cNvSpPr>
          <p:nvPr>
            <p:ph sz="quarter" idx="4"/>
          </p:nvPr>
        </p:nvSpPr>
        <p:spPr bwMode="gray">
          <a:xfrm>
            <a:off x="5212080" y="1828800"/>
            <a:ext cx="3474720" cy="2743200"/>
          </a:xfrm>
          <a:prstGeom prst="rect">
            <a:avLst/>
          </a:prstGeom>
        </p:spPr>
        <p:txBody>
          <a:bodyPr/>
          <a:lstStyle>
            <a:lvl1pPr>
              <a:spcBef>
                <a:spcPts val="600"/>
              </a:spcBef>
              <a:defRPr sz="1800"/>
            </a:lvl1pPr>
            <a:lvl2pPr>
              <a:spcBef>
                <a:spcPts val="400"/>
              </a:spcBef>
              <a:defRPr sz="1800"/>
            </a:lvl2pPr>
            <a:lvl3pPr>
              <a:spcBef>
                <a:spcPts val="400"/>
              </a:spcBef>
              <a:defRPr sz="1400"/>
            </a:lvl3pPr>
            <a:lvl4pPr>
              <a:spcBef>
                <a:spcPts val="400"/>
              </a:spcBef>
              <a:defRPr sz="1400"/>
            </a:lvl4pPr>
            <a:lvl5pPr marL="1485900" indent="0">
              <a:spcBef>
                <a:spcPts val="500"/>
              </a:spcBef>
              <a:buNone/>
              <a:defRPr sz="1400" b="0" i="1"/>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2">
            <a:extLst>
              <a:ext uri="{FF2B5EF4-FFF2-40B4-BE49-F238E27FC236}">
                <a16:creationId xmlns:a16="http://schemas.microsoft.com/office/drawing/2014/main" id="{36AA58ED-2BA7-1B47-B448-961A462460C7}"/>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9" name="Text Placeholder 4">
            <a:extLst>
              <a:ext uri="{FF2B5EF4-FFF2-40B4-BE49-F238E27FC236}">
                <a16:creationId xmlns:a16="http://schemas.microsoft.com/office/drawing/2014/main" id="{E4E9F8CA-C195-364C-A93E-DF7BFE429431}"/>
              </a:ext>
            </a:extLst>
          </p:cNvPr>
          <p:cNvSpPr>
            <a:spLocks noGrp="1"/>
          </p:cNvSpPr>
          <p:nvPr>
            <p:ph type="body" sz="quarter" idx="10"/>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A5B48813-EFED-4609-BBC0-ADBCF3FFB52D}"/>
              </a:ext>
            </a:extLst>
          </p:cNvPr>
          <p:cNvSpPr>
            <a:spLocks noGrp="1"/>
          </p:cNvSpPr>
          <p:nvPr>
            <p:ph type="sldNum" sz="quarter" idx="11"/>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3660140709"/>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Image and Copy">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371598" y="1280160"/>
            <a:ext cx="4389120" cy="3291840"/>
          </a:xfrm>
          <a:prstGeom prst="rect">
            <a:avLst/>
          </a:prstGeom>
        </p:spPr>
        <p:txBody>
          <a:bodyPr lIns="0" tIns="0" rIns="0" bIns="0" anchor="ctr" anchorCtr="0"/>
          <a:lstStyle>
            <a:lvl1pPr marL="0" indent="0" algn="ctr">
              <a:buNone/>
              <a:defRPr/>
            </a:lvl1pPr>
          </a:lstStyle>
          <a:p>
            <a:r>
              <a:rPr lang="en-US"/>
              <a:t>Click to</a:t>
            </a:r>
            <a:br>
              <a:rPr lang="en-US"/>
            </a:br>
            <a:r>
              <a:rPr lang="en-US"/>
              <a:t>insert picture</a:t>
            </a:r>
          </a:p>
        </p:txBody>
      </p:sp>
      <p:sp>
        <p:nvSpPr>
          <p:cNvPr id="6" name="Text Placeholder 4"/>
          <p:cNvSpPr>
            <a:spLocks noGrp="1"/>
          </p:cNvSpPr>
          <p:nvPr>
            <p:ph type="body" sz="quarter" idx="3"/>
          </p:nvPr>
        </p:nvSpPr>
        <p:spPr bwMode="gray">
          <a:xfrm>
            <a:off x="5943600" y="1280160"/>
            <a:ext cx="2743200"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285750" indent="-285750">
              <a:buNone/>
              <a:defRPr lang="en-US" sz="1400" b="1" dirty="0" smtClean="0"/>
            </a:lvl1pPr>
          </a:lstStyle>
          <a:p>
            <a:pPr marL="0" lvl="0" indent="0"/>
            <a:r>
              <a:rPr lang="en-US"/>
              <a:t>Click to edit Master text styles</a:t>
            </a:r>
          </a:p>
        </p:txBody>
      </p:sp>
      <p:sp>
        <p:nvSpPr>
          <p:cNvPr id="7" name="Content Placeholder 5"/>
          <p:cNvSpPr>
            <a:spLocks noGrp="1"/>
          </p:cNvSpPr>
          <p:nvPr>
            <p:ph sz="quarter" idx="4"/>
          </p:nvPr>
        </p:nvSpPr>
        <p:spPr bwMode="gray">
          <a:xfrm>
            <a:off x="5943600" y="1828800"/>
            <a:ext cx="2743200" cy="2743200"/>
          </a:xfrm>
          <a:prstGeom prst="rect">
            <a:avLst/>
          </a:prstGeom>
        </p:spPr>
        <p:txBody>
          <a:bodyPr/>
          <a:lstStyle>
            <a:lvl1pPr marL="0" indent="0">
              <a:spcBef>
                <a:spcPts val="1000"/>
              </a:spcBef>
              <a:buFontTx/>
              <a:buNone/>
              <a:defRPr sz="1400" b="0"/>
            </a:lvl1pPr>
            <a:lvl2pPr marL="400050" indent="0">
              <a:spcBef>
                <a:spcPts val="500"/>
              </a:spcBef>
              <a:buFontTx/>
              <a:buNone/>
              <a:defRPr sz="1400"/>
            </a:lvl2pPr>
            <a:lvl3pPr marL="800100" indent="0">
              <a:spcBef>
                <a:spcPts val="500"/>
              </a:spcBef>
              <a:buFontTx/>
              <a:buNone/>
              <a:defRPr sz="1400"/>
            </a:lvl3pPr>
            <a:lvl4pPr marL="1143000" indent="0">
              <a:spcBef>
                <a:spcPts val="500"/>
              </a:spcBef>
              <a:buFontTx/>
              <a:buNone/>
              <a:defRPr sz="1400"/>
            </a:lvl4pPr>
            <a:lvl5pPr marL="1485900" indent="0">
              <a:spcBef>
                <a:spcPts val="500"/>
              </a:spcBef>
              <a:buFontTx/>
              <a:buNone/>
              <a:defRPr sz="1400" b="0" i="1"/>
            </a:lvl5pPr>
            <a:lvl6pPr>
              <a:defRPr sz="1600"/>
            </a:lvl6pPr>
            <a:lvl7pPr>
              <a:defRPr sz="1600"/>
            </a:lvl7pPr>
            <a:lvl8pPr>
              <a:defRPr sz="1600"/>
            </a:lvl8pPr>
            <a:lvl9pPr>
              <a:defRPr sz="1600"/>
            </a:lvl9pPr>
          </a:lstStyle>
          <a:p>
            <a:pPr lvl="0"/>
            <a:r>
              <a:rPr lang="en-US"/>
              <a:t>Click to edit Master text styles</a:t>
            </a:r>
          </a:p>
        </p:txBody>
      </p:sp>
      <p:sp>
        <p:nvSpPr>
          <p:cNvPr id="8" name="Rectangle 2">
            <a:extLst>
              <a:ext uri="{FF2B5EF4-FFF2-40B4-BE49-F238E27FC236}">
                <a16:creationId xmlns:a16="http://schemas.microsoft.com/office/drawing/2014/main" id="{0116FB54-82F2-6D4F-8D36-0247F4CA348D}"/>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9" name="Text Placeholder 4">
            <a:extLst>
              <a:ext uri="{FF2B5EF4-FFF2-40B4-BE49-F238E27FC236}">
                <a16:creationId xmlns:a16="http://schemas.microsoft.com/office/drawing/2014/main" id="{FC4A76CF-2C3C-C644-AB2D-4306813ABE40}"/>
              </a:ext>
            </a:extLst>
          </p:cNvPr>
          <p:cNvSpPr>
            <a:spLocks noGrp="1"/>
          </p:cNvSpPr>
          <p:nvPr>
            <p:ph type="body" sz="quarter" idx="11"/>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085BF95B-CF1E-432E-9D1E-07609295D3BC}"/>
              </a:ext>
            </a:extLst>
          </p:cNvPr>
          <p:cNvSpPr>
            <a:spLocks noGrp="1"/>
          </p:cNvSpPr>
          <p:nvPr>
            <p:ph type="sldNum" sz="quarter" idx="12"/>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1530645294"/>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ll Image and Copy">
    <p:bg>
      <p:bgPr>
        <a:solidFill>
          <a:schemeClr val="bg1"/>
        </a:solidFill>
        <a:effectLst/>
      </p:bgPr>
    </p:bg>
    <p:spTree>
      <p:nvGrpSpPr>
        <p:cNvPr id="1" name=""/>
        <p:cNvGrpSpPr/>
        <p:nvPr/>
      </p:nvGrpSpPr>
      <p:grpSpPr>
        <a:xfrm>
          <a:off x="0" y="0"/>
          <a:ext cx="0" cy="0"/>
          <a:chOff x="0" y="0"/>
          <a:chExt cx="0" cy="0"/>
        </a:xfrm>
      </p:grpSpPr>
      <p:sp>
        <p:nvSpPr>
          <p:cNvPr id="9" name="Picture Placeholder 3"/>
          <p:cNvSpPr>
            <a:spLocks noGrp="1"/>
          </p:cNvSpPr>
          <p:nvPr>
            <p:ph type="pic" sz="quarter" idx="10" hasCustomPrompt="1"/>
          </p:nvPr>
        </p:nvSpPr>
        <p:spPr>
          <a:xfrm>
            <a:off x="1371598" y="1280160"/>
            <a:ext cx="3291840" cy="3291840"/>
          </a:xfrm>
          <a:prstGeom prst="rect">
            <a:avLst/>
          </a:prstGeom>
        </p:spPr>
        <p:txBody>
          <a:bodyPr lIns="0" tIns="0" rIns="0" bIns="0" anchor="ctr" anchorCtr="0"/>
          <a:lstStyle>
            <a:lvl1pPr marL="0" indent="0" algn="ctr">
              <a:buNone/>
              <a:defRPr/>
            </a:lvl1pPr>
          </a:lstStyle>
          <a:p>
            <a:r>
              <a:rPr lang="en-US"/>
              <a:t>Click to</a:t>
            </a:r>
            <a:br>
              <a:rPr lang="en-US"/>
            </a:br>
            <a:r>
              <a:rPr lang="en-US"/>
              <a:t>insert picture</a:t>
            </a:r>
          </a:p>
        </p:txBody>
      </p:sp>
      <p:sp>
        <p:nvSpPr>
          <p:cNvPr id="7" name="Content Placeholder 5"/>
          <p:cNvSpPr>
            <a:spLocks noGrp="1"/>
          </p:cNvSpPr>
          <p:nvPr>
            <p:ph sz="quarter" idx="4"/>
          </p:nvPr>
        </p:nvSpPr>
        <p:spPr bwMode="gray">
          <a:xfrm>
            <a:off x="5029200" y="1737360"/>
            <a:ext cx="3657600" cy="2834640"/>
          </a:xfrm>
          <a:prstGeom prst="rect">
            <a:avLst/>
          </a:prstGeom>
        </p:spPr>
        <p:txBody>
          <a:bodyPr/>
          <a:lstStyle>
            <a:lvl1pPr marL="0" indent="0">
              <a:spcBef>
                <a:spcPts val="1000"/>
              </a:spcBef>
              <a:buFontTx/>
              <a:buNone/>
              <a:defRPr sz="1400" b="0"/>
            </a:lvl1pPr>
            <a:lvl2pPr marL="400050" indent="0">
              <a:spcBef>
                <a:spcPts val="500"/>
              </a:spcBef>
              <a:buFontTx/>
              <a:buNone/>
              <a:defRPr sz="1400"/>
            </a:lvl2pPr>
            <a:lvl3pPr marL="800100" indent="0">
              <a:spcBef>
                <a:spcPts val="500"/>
              </a:spcBef>
              <a:buFontTx/>
              <a:buNone/>
              <a:defRPr sz="1400"/>
            </a:lvl3pPr>
            <a:lvl4pPr marL="1143000" indent="0">
              <a:spcBef>
                <a:spcPts val="500"/>
              </a:spcBef>
              <a:buFontTx/>
              <a:buNone/>
              <a:defRPr sz="1400"/>
            </a:lvl4pPr>
            <a:lvl5pPr marL="1485900" indent="0">
              <a:spcBef>
                <a:spcPts val="500"/>
              </a:spcBef>
              <a:buFontTx/>
              <a:buNone/>
              <a:defRPr sz="1400" b="0" i="1"/>
            </a:lvl5pPr>
            <a:lvl6pPr>
              <a:defRPr sz="1600"/>
            </a:lvl6pPr>
            <a:lvl7pPr>
              <a:defRPr sz="1600"/>
            </a:lvl7pPr>
            <a:lvl8pPr>
              <a:defRPr sz="1600"/>
            </a:lvl8pPr>
            <a:lvl9pPr>
              <a:defRPr sz="1600"/>
            </a:lvl9pPr>
          </a:lstStyle>
          <a:p>
            <a:pPr lvl="0"/>
            <a:r>
              <a:rPr lang="en-US"/>
              <a:t>Click to edit Master text styles</a:t>
            </a:r>
          </a:p>
        </p:txBody>
      </p:sp>
      <p:sp>
        <p:nvSpPr>
          <p:cNvPr id="10" name="Content Placeholder 5"/>
          <p:cNvSpPr>
            <a:spLocks noGrp="1"/>
          </p:cNvSpPr>
          <p:nvPr>
            <p:ph sz="quarter" idx="11"/>
          </p:nvPr>
        </p:nvSpPr>
        <p:spPr bwMode="gray">
          <a:xfrm>
            <a:off x="5029200" y="1280160"/>
            <a:ext cx="3657600" cy="365760"/>
          </a:xfrm>
          <a:prstGeom prst="rect">
            <a:avLst/>
          </a:prstGeom>
        </p:spPr>
        <p:txBody>
          <a:bodyPr bIns="0" anchor="t" anchorCtr="0"/>
          <a:lstStyle>
            <a:lvl1pPr marL="0" indent="0">
              <a:spcBef>
                <a:spcPts val="1000"/>
              </a:spcBef>
              <a:buFontTx/>
              <a:buNone/>
              <a:defRPr sz="1400" b="1"/>
            </a:lvl1pPr>
            <a:lvl2pPr marL="400050" indent="0">
              <a:spcBef>
                <a:spcPts val="500"/>
              </a:spcBef>
              <a:buFontTx/>
              <a:buNone/>
              <a:defRPr sz="1400" b="1"/>
            </a:lvl2pPr>
            <a:lvl3pPr marL="800100" indent="0">
              <a:spcBef>
                <a:spcPts val="500"/>
              </a:spcBef>
              <a:buFontTx/>
              <a:buNone/>
              <a:defRPr sz="1400" b="1"/>
            </a:lvl3pPr>
            <a:lvl4pPr marL="1143000" indent="0">
              <a:spcBef>
                <a:spcPts val="500"/>
              </a:spcBef>
              <a:buFontTx/>
              <a:buNone/>
              <a:defRPr sz="1400" b="1"/>
            </a:lvl4pPr>
            <a:lvl5pPr marL="1485900" indent="0">
              <a:spcBef>
                <a:spcPts val="500"/>
              </a:spcBef>
              <a:buFontTx/>
              <a:buNone/>
              <a:defRPr sz="1400" b="1" i="1"/>
            </a:lvl5pPr>
            <a:lvl6pPr>
              <a:defRPr sz="1600"/>
            </a:lvl6pPr>
            <a:lvl7pPr>
              <a:defRPr sz="1600"/>
            </a:lvl7pPr>
            <a:lvl8pPr>
              <a:defRPr sz="1600"/>
            </a:lvl8pPr>
            <a:lvl9pPr>
              <a:defRPr sz="1600"/>
            </a:lvl9pPr>
          </a:lstStyle>
          <a:p>
            <a:pPr lvl="0"/>
            <a:r>
              <a:rPr lang="en-US"/>
              <a:t>Click to edit Master text styles</a:t>
            </a:r>
          </a:p>
        </p:txBody>
      </p:sp>
      <p:sp>
        <p:nvSpPr>
          <p:cNvPr id="8" name="Rectangle 2">
            <a:extLst>
              <a:ext uri="{FF2B5EF4-FFF2-40B4-BE49-F238E27FC236}">
                <a16:creationId xmlns:a16="http://schemas.microsoft.com/office/drawing/2014/main" id="{E494D5A6-156F-BB41-8B9D-A9006E54A08F}"/>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13" name="Text Placeholder 4">
            <a:extLst>
              <a:ext uri="{FF2B5EF4-FFF2-40B4-BE49-F238E27FC236}">
                <a16:creationId xmlns:a16="http://schemas.microsoft.com/office/drawing/2014/main" id="{8571AF5C-D2A2-124F-8426-5FBD04ED5144}"/>
              </a:ext>
            </a:extLst>
          </p:cNvPr>
          <p:cNvSpPr>
            <a:spLocks noGrp="1"/>
          </p:cNvSpPr>
          <p:nvPr>
            <p:ph type="body" sz="quarter" idx="12"/>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93B79E25-D740-4763-A3D2-CA86E14558FC}"/>
              </a:ext>
            </a:extLst>
          </p:cNvPr>
          <p:cNvSpPr>
            <a:spLocks noGrp="1"/>
          </p:cNvSpPr>
          <p:nvPr>
            <p:ph type="sldNum" sz="quarter" idx="13"/>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1731872062"/>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1D85955-C3D5-0F41-A630-7E4536CB278B}"/>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6" name="Text Placeholder 4">
            <a:extLst>
              <a:ext uri="{FF2B5EF4-FFF2-40B4-BE49-F238E27FC236}">
                <a16:creationId xmlns:a16="http://schemas.microsoft.com/office/drawing/2014/main" id="{4D72F927-5867-F64B-8051-BACF68D0E4CF}"/>
              </a:ext>
            </a:extLst>
          </p:cNvPr>
          <p:cNvSpPr>
            <a:spLocks noGrp="1"/>
          </p:cNvSpPr>
          <p:nvPr>
            <p:ph type="body" sz="quarter" idx="10"/>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10F55900-11A7-440B-A370-7ECDF93AA3BE}"/>
              </a:ext>
            </a:extLst>
          </p:cNvPr>
          <p:cNvSpPr>
            <a:spLocks noGrp="1"/>
          </p:cNvSpPr>
          <p:nvPr>
            <p:ph type="sldNum" sz="quarter" idx="11"/>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4030922050"/>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560599-A6CD-4787-8F77-0B86C9BAF472}"/>
              </a:ext>
            </a:extLst>
          </p:cNvPr>
          <p:cNvSpPr>
            <a:spLocks noGrp="1"/>
          </p:cNvSpPr>
          <p:nvPr>
            <p:ph type="sldNum" sz="quarter" idx="10"/>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1932031187"/>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g13b4fa6cd87_0_14"/>
          <p:cNvSpPr txBox="1">
            <a:spLocks noGrp="1"/>
          </p:cNvSpPr>
          <p:nvPr>
            <p:ph type="ctrTitle"/>
          </p:nvPr>
        </p:nvSpPr>
        <p:spPr>
          <a:xfrm>
            <a:off x="1143000" y="841772"/>
            <a:ext cx="6858000" cy="179077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g13b4fa6cd87_0_14"/>
          <p:cNvSpPr txBox="1">
            <a:spLocks noGrp="1"/>
          </p:cNvSpPr>
          <p:nvPr>
            <p:ph type="subTitle" idx="1"/>
          </p:nvPr>
        </p:nvSpPr>
        <p:spPr>
          <a:xfrm>
            <a:off x="1143000" y="2701529"/>
            <a:ext cx="6858000" cy="124177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9" name="Google Shape;19;g13b4fa6cd87_0_14"/>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13b4fa6cd87_0_14"/>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13b4fa6cd87_0_14"/>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023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g13b4fa6cd87_0_20"/>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13b4fa6cd87_0_20"/>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g13b4fa6cd87_0_20"/>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13b4fa6cd87_0_20"/>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g13b4fa6cd87_0_20"/>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84562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1">
  <p:cSld name="Picture with Caption 1">
    <p:bg>
      <p:bgPr>
        <a:solidFill>
          <a:schemeClr val="lt1"/>
        </a:solidFill>
        <a:effectLst/>
      </p:bgPr>
    </p:bg>
    <p:spTree>
      <p:nvGrpSpPr>
        <p:cNvPr id="1" name="Shape 28"/>
        <p:cNvGrpSpPr/>
        <p:nvPr/>
      </p:nvGrpSpPr>
      <p:grpSpPr>
        <a:xfrm>
          <a:off x="0" y="0"/>
          <a:ext cx="0" cy="0"/>
          <a:chOff x="0" y="0"/>
          <a:chExt cx="0" cy="0"/>
        </a:xfrm>
      </p:grpSpPr>
      <p:sp>
        <p:nvSpPr>
          <p:cNvPr id="29" name="Google Shape;29;g13d14758b44_0_33"/>
          <p:cNvSpPr txBox="1">
            <a:spLocks noGrp="1"/>
          </p:cNvSpPr>
          <p:nvPr>
            <p:ph type="title"/>
          </p:nvPr>
        </p:nvSpPr>
        <p:spPr>
          <a:xfrm>
            <a:off x="629841" y="342900"/>
            <a:ext cx="29490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g13d14758b44_0_33"/>
          <p:cNvSpPr txBox="1">
            <a:spLocks noGrp="1"/>
          </p:cNvSpPr>
          <p:nvPr>
            <p:ph type="body" idx="1"/>
          </p:nvPr>
        </p:nvSpPr>
        <p:spPr>
          <a:xfrm>
            <a:off x="629841" y="1543050"/>
            <a:ext cx="2949075" cy="2858625"/>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31" name="Google Shape;31;g13d14758b44_0_33"/>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13d14758b44_0_33"/>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g13d14758b44_0_33"/>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4776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g13b4fa6cd87_0_26"/>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13b4fa6cd87_0_26"/>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13b4fa6cd87_0_26"/>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376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lvl5pPr>
              <a:defRPr b="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E5FC9A80-1644-AA4B-8273-3D78227AE27A}"/>
              </a:ext>
            </a:extLst>
          </p:cNvPr>
          <p:cNvSpPr>
            <a:spLocks noGrp="1" noChangeArrowheads="1"/>
          </p:cNvSpPr>
          <p:nvPr>
            <p:ph type="title"/>
          </p:nvPr>
        </p:nvSpPr>
        <p:spPr bwMode="gray">
          <a:xfrm>
            <a:off x="1371600" y="182879"/>
            <a:ext cx="7315200"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524334070"/>
      </p:ext>
    </p:extLst>
  </p:cSld>
  <p:clrMapOvr>
    <a:masterClrMapping/>
  </p:clrMapOvr>
  <p:transition>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g13b4fa6cd87_0_30"/>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13b4fa6cd87_0_30"/>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g13b4fa6cd87_0_30"/>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g13b4fa6cd87_0_30"/>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13b4fa6cd87_0_30"/>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13b4fa6cd87_0_30"/>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8168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lt1"/>
        </a:solidFill>
        <a:effectLst/>
      </p:bgPr>
    </p:bg>
    <p:spTree>
      <p:nvGrpSpPr>
        <p:cNvPr id="1" name="Shape 45"/>
        <p:cNvGrpSpPr/>
        <p:nvPr/>
      </p:nvGrpSpPr>
      <p:grpSpPr>
        <a:xfrm>
          <a:off x="0" y="0"/>
          <a:ext cx="0" cy="0"/>
          <a:chOff x="0" y="0"/>
          <a:chExt cx="0" cy="0"/>
        </a:xfrm>
      </p:grpSpPr>
      <p:sp>
        <p:nvSpPr>
          <p:cNvPr id="46" name="Google Shape;46;g13d14758b44_0_20"/>
          <p:cNvSpPr txBox="1">
            <a:spLocks noGrp="1"/>
          </p:cNvSpPr>
          <p:nvPr>
            <p:ph type="ctrTitle"/>
          </p:nvPr>
        </p:nvSpPr>
        <p:spPr>
          <a:xfrm>
            <a:off x="1143000" y="841772"/>
            <a:ext cx="6858000" cy="179077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13d14758b44_0_20"/>
          <p:cNvSpPr txBox="1">
            <a:spLocks noGrp="1"/>
          </p:cNvSpPr>
          <p:nvPr>
            <p:ph type="subTitle" idx="1"/>
          </p:nvPr>
        </p:nvSpPr>
        <p:spPr>
          <a:xfrm>
            <a:off x="1143000" y="2701529"/>
            <a:ext cx="6858000" cy="124177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48" name="Google Shape;48;g13d14758b44_0_20"/>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13d14758b44_0_20"/>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13d14758b44_0_20"/>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2900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1">
  <p:cSld name="Title and Content 1">
    <p:bg>
      <p:bgPr>
        <a:solidFill>
          <a:schemeClr val="lt1"/>
        </a:solidFill>
        <a:effectLst/>
      </p:bgPr>
    </p:bg>
    <p:spTree>
      <p:nvGrpSpPr>
        <p:cNvPr id="1" name="Shape 51"/>
        <p:cNvGrpSpPr/>
        <p:nvPr/>
      </p:nvGrpSpPr>
      <p:grpSpPr>
        <a:xfrm>
          <a:off x="0" y="0"/>
          <a:ext cx="0" cy="0"/>
          <a:chOff x="0" y="0"/>
          <a:chExt cx="0" cy="0"/>
        </a:xfrm>
      </p:grpSpPr>
      <p:sp>
        <p:nvSpPr>
          <p:cNvPr id="52" name="Google Shape;52;g13d14758b44_0_8"/>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13d14758b44_0_8"/>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4" name="Google Shape;54;g13d14758b44_0_8"/>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g13d14758b44_0_8"/>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13d14758b44_0_8"/>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1515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sp>
        <p:nvSpPr>
          <p:cNvPr id="58" name="Google Shape;58;g13b4fa6cd87_0_37"/>
          <p:cNvSpPr txBox="1">
            <a:spLocks noGrp="1"/>
          </p:cNvSpPr>
          <p:nvPr>
            <p:ph type="title"/>
          </p:nvPr>
        </p:nvSpPr>
        <p:spPr>
          <a:xfrm>
            <a:off x="623888" y="1282304"/>
            <a:ext cx="7886700" cy="21395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13b4fa6cd87_0_37"/>
          <p:cNvSpPr txBox="1">
            <a:spLocks noGrp="1"/>
          </p:cNvSpPr>
          <p:nvPr>
            <p:ph type="body" idx="1"/>
          </p:nvPr>
        </p:nvSpPr>
        <p:spPr>
          <a:xfrm>
            <a:off x="623888" y="3442097"/>
            <a:ext cx="7886700" cy="1125225"/>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60" name="Google Shape;60;g13b4fa6cd87_0_37"/>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13b4fa6cd87_0_37"/>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g13b4fa6cd87_0_37"/>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50916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3"/>
        <p:cNvGrpSpPr/>
        <p:nvPr/>
      </p:nvGrpSpPr>
      <p:grpSpPr>
        <a:xfrm>
          <a:off x="0" y="0"/>
          <a:ext cx="0" cy="0"/>
          <a:chOff x="0" y="0"/>
          <a:chExt cx="0" cy="0"/>
        </a:xfrm>
      </p:grpSpPr>
      <p:sp>
        <p:nvSpPr>
          <p:cNvPr id="64" name="Google Shape;64;g13b4fa6cd87_0_43"/>
          <p:cNvSpPr txBox="1">
            <a:spLocks noGrp="1"/>
          </p:cNvSpPr>
          <p:nvPr>
            <p:ph type="title"/>
          </p:nvPr>
        </p:nvSpPr>
        <p:spPr>
          <a:xfrm>
            <a:off x="629841" y="273844"/>
            <a:ext cx="7886700" cy="994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g13b4fa6cd87_0_43"/>
          <p:cNvSpPr txBox="1">
            <a:spLocks noGrp="1"/>
          </p:cNvSpPr>
          <p:nvPr>
            <p:ph type="body" idx="1"/>
          </p:nvPr>
        </p:nvSpPr>
        <p:spPr>
          <a:xfrm>
            <a:off x="629841" y="1260872"/>
            <a:ext cx="3868425" cy="617850"/>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66" name="Google Shape;66;g13b4fa6cd87_0_43"/>
          <p:cNvSpPr txBox="1">
            <a:spLocks noGrp="1"/>
          </p:cNvSpPr>
          <p:nvPr>
            <p:ph type="body" idx="2"/>
          </p:nvPr>
        </p:nvSpPr>
        <p:spPr>
          <a:xfrm>
            <a:off x="629841" y="1878806"/>
            <a:ext cx="3868425" cy="276345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7" name="Google Shape;67;g13b4fa6cd87_0_43"/>
          <p:cNvSpPr txBox="1">
            <a:spLocks noGrp="1"/>
          </p:cNvSpPr>
          <p:nvPr>
            <p:ph type="body" idx="3"/>
          </p:nvPr>
        </p:nvSpPr>
        <p:spPr>
          <a:xfrm>
            <a:off x="4629150" y="1260872"/>
            <a:ext cx="3887325" cy="617850"/>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68" name="Google Shape;68;g13b4fa6cd87_0_43"/>
          <p:cNvSpPr txBox="1">
            <a:spLocks noGrp="1"/>
          </p:cNvSpPr>
          <p:nvPr>
            <p:ph type="body" idx="4"/>
          </p:nvPr>
        </p:nvSpPr>
        <p:spPr>
          <a:xfrm>
            <a:off x="4629150" y="1878806"/>
            <a:ext cx="3887325" cy="276345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9" name="Google Shape;69;g13b4fa6cd87_0_43"/>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13b4fa6cd87_0_43"/>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13b4fa6cd87_0_43"/>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7398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7"/>
        <p:cNvGrpSpPr/>
        <p:nvPr/>
      </p:nvGrpSpPr>
      <p:grpSpPr>
        <a:xfrm>
          <a:off x="0" y="0"/>
          <a:ext cx="0" cy="0"/>
          <a:chOff x="0" y="0"/>
          <a:chExt cx="0" cy="0"/>
        </a:xfrm>
      </p:grpSpPr>
      <p:sp>
        <p:nvSpPr>
          <p:cNvPr id="78" name="Google Shape;78;g13b4fa6cd87_0_57"/>
          <p:cNvSpPr txBox="1">
            <a:spLocks noGrp="1"/>
          </p:cNvSpPr>
          <p:nvPr>
            <p:ph type="title"/>
          </p:nvPr>
        </p:nvSpPr>
        <p:spPr>
          <a:xfrm>
            <a:off x="629841" y="342900"/>
            <a:ext cx="29490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13b4fa6cd87_0_57"/>
          <p:cNvSpPr txBox="1">
            <a:spLocks noGrp="1"/>
          </p:cNvSpPr>
          <p:nvPr>
            <p:ph type="body" idx="1"/>
          </p:nvPr>
        </p:nvSpPr>
        <p:spPr>
          <a:xfrm>
            <a:off x="3887391" y="740569"/>
            <a:ext cx="4629150" cy="36551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80" name="Google Shape;80;g13b4fa6cd87_0_57"/>
          <p:cNvSpPr txBox="1">
            <a:spLocks noGrp="1"/>
          </p:cNvSpPr>
          <p:nvPr>
            <p:ph type="body" idx="2"/>
          </p:nvPr>
        </p:nvSpPr>
        <p:spPr>
          <a:xfrm>
            <a:off x="629841" y="1543050"/>
            <a:ext cx="2949075" cy="2858625"/>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81" name="Google Shape;81;g13b4fa6cd87_0_57"/>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13b4fa6cd87_0_57"/>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13b4fa6cd87_0_57"/>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435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4"/>
        <p:cNvGrpSpPr/>
        <p:nvPr/>
      </p:nvGrpSpPr>
      <p:grpSpPr>
        <a:xfrm>
          <a:off x="0" y="0"/>
          <a:ext cx="0" cy="0"/>
          <a:chOff x="0" y="0"/>
          <a:chExt cx="0" cy="0"/>
        </a:xfrm>
      </p:grpSpPr>
      <p:sp>
        <p:nvSpPr>
          <p:cNvPr id="85" name="Google Shape;85;g13b4fa6cd87_0_64"/>
          <p:cNvSpPr txBox="1">
            <a:spLocks noGrp="1"/>
          </p:cNvSpPr>
          <p:nvPr>
            <p:ph type="title"/>
          </p:nvPr>
        </p:nvSpPr>
        <p:spPr>
          <a:xfrm>
            <a:off x="629841" y="342900"/>
            <a:ext cx="29490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13b4fa6cd87_0_64"/>
          <p:cNvSpPr>
            <a:spLocks noGrp="1"/>
          </p:cNvSpPr>
          <p:nvPr>
            <p:ph type="pic" idx="2"/>
          </p:nvPr>
        </p:nvSpPr>
        <p:spPr>
          <a:xfrm>
            <a:off x="3887391" y="740569"/>
            <a:ext cx="4629150" cy="3655125"/>
          </a:xfrm>
          <a:prstGeom prst="rect">
            <a:avLst/>
          </a:prstGeom>
          <a:noFill/>
          <a:ln>
            <a:noFill/>
          </a:ln>
        </p:spPr>
      </p:sp>
      <p:sp>
        <p:nvSpPr>
          <p:cNvPr id="87" name="Google Shape;87;g13b4fa6cd87_0_64"/>
          <p:cNvSpPr txBox="1">
            <a:spLocks noGrp="1"/>
          </p:cNvSpPr>
          <p:nvPr>
            <p:ph type="body" idx="1"/>
          </p:nvPr>
        </p:nvSpPr>
        <p:spPr>
          <a:xfrm>
            <a:off x="629841" y="1543050"/>
            <a:ext cx="2949075" cy="2858625"/>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88" name="Google Shape;88;g13b4fa6cd87_0_64"/>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g13b4fa6cd87_0_64"/>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13b4fa6cd87_0_64"/>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9283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1"/>
        <p:cNvGrpSpPr/>
        <p:nvPr/>
      </p:nvGrpSpPr>
      <p:grpSpPr>
        <a:xfrm>
          <a:off x="0" y="0"/>
          <a:ext cx="0" cy="0"/>
          <a:chOff x="0" y="0"/>
          <a:chExt cx="0" cy="0"/>
        </a:xfrm>
      </p:grpSpPr>
      <p:sp>
        <p:nvSpPr>
          <p:cNvPr id="92" name="Google Shape;92;g13b4fa6cd87_0_71"/>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13b4fa6cd87_0_71"/>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4" name="Google Shape;94;g13b4fa6cd87_0_71"/>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g13b4fa6cd87_0_71"/>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13b4fa6cd87_0_71"/>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13557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7"/>
        <p:cNvGrpSpPr/>
        <p:nvPr/>
      </p:nvGrpSpPr>
      <p:grpSpPr>
        <a:xfrm>
          <a:off x="0" y="0"/>
          <a:ext cx="0" cy="0"/>
          <a:chOff x="0" y="0"/>
          <a:chExt cx="0" cy="0"/>
        </a:xfrm>
      </p:grpSpPr>
      <p:sp>
        <p:nvSpPr>
          <p:cNvPr id="98" name="Google Shape;98;g13b4fa6cd87_0_77"/>
          <p:cNvSpPr txBox="1">
            <a:spLocks noGrp="1"/>
          </p:cNvSpPr>
          <p:nvPr>
            <p:ph type="title"/>
          </p:nvPr>
        </p:nvSpPr>
        <p:spPr>
          <a:xfrm rot="5400000">
            <a:off x="5350050" y="1467469"/>
            <a:ext cx="4358925"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13b4fa6cd87_0_77"/>
          <p:cNvSpPr txBox="1">
            <a:spLocks noGrp="1"/>
          </p:cNvSpPr>
          <p:nvPr>
            <p:ph type="body" idx="1"/>
          </p:nvPr>
        </p:nvSpPr>
        <p:spPr>
          <a:xfrm rot="5400000">
            <a:off x="1349550" y="-447056"/>
            <a:ext cx="4358925"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0" name="Google Shape;100;g13b4fa6cd87_0_77"/>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13b4fa6cd87_0_77"/>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13b4fa6cd87_0_77"/>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9135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No Footer">
  <p:cSld name="No Footer">
    <p:spTree>
      <p:nvGrpSpPr>
        <p:cNvPr id="1" name="Shape 103"/>
        <p:cNvGrpSpPr/>
        <p:nvPr/>
      </p:nvGrpSpPr>
      <p:grpSpPr>
        <a:xfrm>
          <a:off x="0" y="0"/>
          <a:ext cx="0" cy="0"/>
          <a:chOff x="0" y="0"/>
          <a:chExt cx="0" cy="0"/>
        </a:xfrm>
      </p:grpSpPr>
      <p:pic>
        <p:nvPicPr>
          <p:cNvPr id="104" name="Google Shape;104;g22adb464344_0_130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646610" y="4704108"/>
            <a:ext cx="912184" cy="332848"/>
          </a:xfrm>
          <a:prstGeom prst="rect">
            <a:avLst/>
          </a:prstGeom>
          <a:noFill/>
          <a:ln>
            <a:noFill/>
          </a:ln>
        </p:spPr>
      </p:pic>
      <p:sp>
        <p:nvSpPr>
          <p:cNvPr id="105" name="Google Shape;105;g22adb464344_0_1304"/>
          <p:cNvSpPr txBox="1">
            <a:spLocks noGrp="1"/>
          </p:cNvSpPr>
          <p:nvPr>
            <p:ph type="title"/>
          </p:nvPr>
        </p:nvSpPr>
        <p:spPr>
          <a:xfrm>
            <a:off x="206068" y="249030"/>
            <a:ext cx="8719875" cy="4565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Calibri"/>
              <a:buNone/>
              <a:defRPr sz="18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6" name="Google Shape;106;g22adb464344_0_1304" descr="SidewaysFacingArrow.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144414" y="-144412"/>
            <a:ext cx="292372" cy="581198"/>
          </a:xfrm>
          <a:prstGeom prst="rect">
            <a:avLst/>
          </a:prstGeom>
          <a:noFill/>
          <a:ln>
            <a:noFill/>
          </a:ln>
        </p:spPr>
      </p:pic>
      <p:sp>
        <p:nvSpPr>
          <p:cNvPr id="107" name="Google Shape;107;g22adb464344_0_1304"/>
          <p:cNvSpPr txBox="1"/>
          <p:nvPr/>
        </p:nvSpPr>
        <p:spPr>
          <a:xfrm>
            <a:off x="8685222" y="4755115"/>
            <a:ext cx="279225" cy="193869"/>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fld id="{00000000-1234-1234-1234-123412341234}" type="slidenum">
              <a:rPr lang="en-US" sz="900">
                <a:solidFill>
                  <a:schemeClr val="dk1"/>
                </a:solidFill>
                <a:latin typeface="Arial"/>
                <a:ea typeface="Arial"/>
                <a:cs typeface="Arial"/>
                <a:sym typeface="Arial"/>
              </a:rPr>
              <a:pPr marL="0" marR="0" lvl="0" indent="0" algn="ctr" rtl="0">
                <a:spcBef>
                  <a:spcPts val="0"/>
                </a:spcBef>
                <a:spcAft>
                  <a:spcPts val="0"/>
                </a:spcAft>
                <a:buNone/>
              </a:pPr>
              <a:t>‹#›</a:t>
            </a:fld>
            <a:endParaRPr sz="900">
              <a:solidFill>
                <a:schemeClr val="dk1"/>
              </a:solidFill>
              <a:latin typeface="Arial"/>
              <a:ea typeface="Arial"/>
              <a:cs typeface="Arial"/>
              <a:sym typeface="Arial"/>
            </a:endParaRPr>
          </a:p>
        </p:txBody>
      </p:sp>
      <p:pic>
        <p:nvPicPr>
          <p:cNvPr id="108" name="Google Shape;108;g22adb464344_0_130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6067" y="4705939"/>
            <a:ext cx="570586" cy="329184"/>
          </a:xfrm>
          <a:prstGeom prst="rect">
            <a:avLst/>
          </a:prstGeom>
          <a:noFill/>
          <a:ln>
            <a:noFill/>
          </a:ln>
        </p:spPr>
      </p:pic>
    </p:spTree>
    <p:extLst>
      <p:ext uri="{BB962C8B-B14F-4D97-AF65-F5344CB8AC3E}">
        <p14:creationId xmlns:p14="http://schemas.microsoft.com/office/powerpoint/2010/main" val="4278958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head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lvl5pPr>
              <a:defRPr b="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1371600" y="640080"/>
            <a:ext cx="7315200" cy="222471"/>
          </a:xfrm>
        </p:spPr>
        <p:txBody>
          <a:bodyPr/>
          <a:lstStyle>
            <a:lvl1pPr marL="0" indent="0">
              <a:buFontTx/>
              <a:buNone/>
              <a:defRPr sz="1600" b="0" baseline="0"/>
            </a:lvl1pPr>
          </a:lstStyle>
          <a:p>
            <a:pPr lvl="0"/>
            <a:r>
              <a:rPr lang="en-US"/>
              <a:t>Click to edit Master text styles</a:t>
            </a:r>
          </a:p>
        </p:txBody>
      </p:sp>
      <p:sp>
        <p:nvSpPr>
          <p:cNvPr id="2" name="TextBox 1">
            <a:extLst>
              <a:ext uri="{FF2B5EF4-FFF2-40B4-BE49-F238E27FC236}">
                <a16:creationId xmlns:a16="http://schemas.microsoft.com/office/drawing/2014/main" id="{E2C35CEC-8FC2-0842-A028-4C689E6559A4}"/>
              </a:ext>
            </a:extLst>
          </p:cNvPr>
          <p:cNvSpPr txBox="1"/>
          <p:nvPr userDrawn="1"/>
        </p:nvSpPr>
        <p:spPr bwMode="auto">
          <a:xfrm>
            <a:off x="9194180" y="1806498"/>
            <a:ext cx="0" cy="0"/>
          </a:xfrm>
          <a:prstGeom prst="rect">
            <a:avLst/>
          </a:prstGeom>
          <a:noFill/>
          <a:ln w="12700" cap="sq" algn="ctr">
            <a:noFill/>
            <a:miter lim="800000"/>
            <a:headEnd/>
            <a:tailEnd/>
          </a:ln>
          <a:effectLst/>
        </p:spPr>
        <p:txBody>
          <a:bodyPr wrap="none" rtlCol="0" anchor="ctr" anchorCtr="0">
            <a:noAutofit/>
          </a:bodyPr>
          <a:lstStyle/>
          <a:p>
            <a:pPr>
              <a:lnSpc>
                <a:spcPct val="95000"/>
              </a:lnSpc>
              <a:spcBef>
                <a:spcPts val="0"/>
              </a:spcBef>
              <a:spcAft>
                <a:spcPts val="0"/>
              </a:spcAft>
            </a:pPr>
            <a:endParaRPr lang="en-US" sz="1600" err="1">
              <a:solidFill>
                <a:schemeClr val="tx2"/>
              </a:solidFill>
              <a:latin typeface="+mn-lt"/>
            </a:endParaRPr>
          </a:p>
        </p:txBody>
      </p:sp>
      <p:sp>
        <p:nvSpPr>
          <p:cNvPr id="8" name="Rectangle 2">
            <a:extLst>
              <a:ext uri="{FF2B5EF4-FFF2-40B4-BE49-F238E27FC236}">
                <a16:creationId xmlns:a16="http://schemas.microsoft.com/office/drawing/2014/main" id="{FB7D2275-20F1-7846-8B4F-ED587474EF63}"/>
              </a:ext>
            </a:extLst>
          </p:cNvPr>
          <p:cNvSpPr>
            <a:spLocks noGrp="1" noChangeArrowheads="1"/>
          </p:cNvSpPr>
          <p:nvPr>
            <p:ph type="title"/>
          </p:nvPr>
        </p:nvSpPr>
        <p:spPr bwMode="gray">
          <a:xfrm>
            <a:off x="1371600" y="182879"/>
            <a:ext cx="7315200"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4059515559"/>
      </p:ext>
    </p:extLst>
  </p:cSld>
  <p:clrMapOvr>
    <a:masterClrMapping/>
  </p:clrMapOvr>
  <p:transition>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SAC-Title-Presenter">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FA1672B-3421-FC4D-B0F7-F13BC5FD4236}"/>
              </a:ext>
            </a:extLst>
          </p:cNvPr>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i="0">
                <a:solidFill>
                  <a:srgbClr val="003B5C"/>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Click to edit Master text styles</a:t>
            </a:r>
          </a:p>
        </p:txBody>
      </p:sp>
      <p:sp>
        <p:nvSpPr>
          <p:cNvPr id="8" name="Text Placeholder 4">
            <a:extLst>
              <a:ext uri="{FF2B5EF4-FFF2-40B4-BE49-F238E27FC236}">
                <a16:creationId xmlns:a16="http://schemas.microsoft.com/office/drawing/2014/main" id="{7D14AD63-1056-2A4C-A630-49D4A2147A9A}"/>
              </a:ext>
            </a:extLst>
          </p:cNvPr>
          <p:cNvSpPr>
            <a:spLocks noGrp="1"/>
          </p:cNvSpPr>
          <p:nvPr>
            <p:ph type="body" sz="quarter" idx="11"/>
          </p:nvPr>
        </p:nvSpPr>
        <p:spPr>
          <a:xfrm>
            <a:off x="1371600" y="3589062"/>
            <a:ext cx="7315200" cy="154263"/>
          </a:xfrm>
          <a:prstGeom prst="rect">
            <a:avLst/>
          </a:prstGeom>
        </p:spPr>
        <p:txBody>
          <a:bodyPr lIns="0" tIns="0" rIns="0" bIns="0" anchor="ctr" anchorCtr="0"/>
          <a:lstStyle>
            <a:lvl1pPr marL="0" indent="0">
              <a:buFontTx/>
              <a:buNone/>
              <a:defRPr sz="1400" b="1"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Click to edit Master text styles</a:t>
            </a:r>
          </a:p>
        </p:txBody>
      </p:sp>
      <p:sp>
        <p:nvSpPr>
          <p:cNvPr id="9" name="Text Placeholder 4">
            <a:extLst>
              <a:ext uri="{FF2B5EF4-FFF2-40B4-BE49-F238E27FC236}">
                <a16:creationId xmlns:a16="http://schemas.microsoft.com/office/drawing/2014/main" id="{48340B09-8795-5D41-B040-2B6A6CAE9717}"/>
              </a:ext>
            </a:extLst>
          </p:cNvPr>
          <p:cNvSpPr>
            <a:spLocks noGrp="1"/>
          </p:cNvSpPr>
          <p:nvPr>
            <p:ph type="body" sz="quarter" idx="12"/>
          </p:nvPr>
        </p:nvSpPr>
        <p:spPr>
          <a:xfrm>
            <a:off x="1371600" y="3801154"/>
            <a:ext cx="7315200" cy="168296"/>
          </a:xfrm>
          <a:prstGeom prst="rect">
            <a:avLst/>
          </a:prstGeom>
        </p:spPr>
        <p:txBody>
          <a:bodyPr lIns="0" tIns="0" rIns="0" bIns="0" anchor="ctr" anchorCtr="0"/>
          <a:lstStyle>
            <a:lvl1pPr marL="0" indent="0">
              <a:buFontTx/>
              <a:buNone/>
              <a:defRPr sz="1400" b="0"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A8DC2F31-74D5-F040-AC53-308DC7A2053A}"/>
              </a:ext>
            </a:extLst>
          </p:cNvPr>
          <p:cNvSpPr>
            <a:spLocks noGrp="1"/>
          </p:cNvSpPr>
          <p:nvPr>
            <p:ph type="body" sz="quarter" idx="13"/>
          </p:nvPr>
        </p:nvSpPr>
        <p:spPr>
          <a:xfrm>
            <a:off x="1371600" y="4152819"/>
            <a:ext cx="7315200" cy="201888"/>
          </a:xfrm>
          <a:prstGeom prst="rect">
            <a:avLst/>
          </a:prstGeom>
        </p:spPr>
        <p:txBody>
          <a:bodyPr lIns="0" tIns="0" rIns="0" bIns="0" anchor="ctr" anchorCtr="0"/>
          <a:lstStyle>
            <a:lvl1pPr marL="0" indent="0">
              <a:buFontTx/>
              <a:buNone/>
              <a:defRPr sz="1400" b="0"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Click to edit Master text styles</a:t>
            </a:r>
          </a:p>
        </p:txBody>
      </p:sp>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26732976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IS-Title">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FA1672B-3421-FC4D-B0F7-F13BC5FD4236}"/>
              </a:ext>
            </a:extLst>
          </p:cNvPr>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i="0">
                <a:solidFill>
                  <a:srgbClr val="003B5C"/>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Click to edit Master text styles</a:t>
            </a:r>
          </a:p>
        </p:txBody>
      </p:sp>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3581916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IS-Section">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3577773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E6398-9017-E14D-BBE5-FC9BA91C7692}"/>
              </a:ext>
            </a:extLst>
          </p:cNvPr>
          <p:cNvSpPr txBox="1"/>
          <p:nvPr userDrawn="1"/>
        </p:nvSpPr>
        <p:spPr>
          <a:xfrm>
            <a:off x="0" y="1"/>
            <a:ext cx="9144000" cy="655564"/>
          </a:xfrm>
          <a:prstGeom prst="rect">
            <a:avLst/>
          </a:prstGeom>
          <a:solidFill>
            <a:srgbClr val="005288"/>
          </a:solidFill>
        </p:spPr>
        <p:txBody>
          <a:bodyPr lIns="480060" tIns="480060">
            <a:spAutoFit/>
          </a:bodyPr>
          <a:lstStyle/>
          <a:p>
            <a:pPr>
              <a:defRPr/>
            </a:pPr>
            <a:r>
              <a:rPr lang="en-US" sz="900" b="1" spc="225"/>
              <a:t>CISA | </a:t>
            </a:r>
            <a:r>
              <a:rPr lang="en-US" sz="900" spc="225"/>
              <a:t>CYBERSECURITY AND INFRASTRUCTURE SECURITY AGENCY</a:t>
            </a:r>
          </a:p>
        </p:txBody>
      </p:sp>
      <p:cxnSp>
        <p:nvCxnSpPr>
          <p:cNvPr id="6" name="Straight Connector 7">
            <a:extLst>
              <a:ext uri="{FF2B5EF4-FFF2-40B4-BE49-F238E27FC236}">
                <a16:creationId xmlns:a16="http://schemas.microsoft.com/office/drawing/2014/main" id="{40614A13-4D0E-664B-9224-7A2DA393E458}"/>
              </a:ext>
            </a:extLst>
          </p:cNvPr>
          <p:cNvCxnSpPr>
            <a:cxnSpLocks/>
          </p:cNvCxnSpPr>
          <p:nvPr userDrawn="1"/>
        </p:nvCxnSpPr>
        <p:spPr bwMode="auto">
          <a:xfrm>
            <a:off x="457200" y="685800"/>
            <a:ext cx="82296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7">
            <a:extLst>
              <a:ext uri="{FF2B5EF4-FFF2-40B4-BE49-F238E27FC236}">
                <a16:creationId xmlns:a16="http://schemas.microsoft.com/office/drawing/2014/main" id="{94F684AC-3A4A-274E-8BC8-9BD91CA9E2C1}"/>
              </a:ext>
            </a:extLst>
          </p:cNvPr>
          <p:cNvCxnSpPr>
            <a:cxnSpLocks/>
          </p:cNvCxnSpPr>
          <p:nvPr userDrawn="1"/>
        </p:nvCxnSpPr>
        <p:spPr bwMode="auto">
          <a:xfrm>
            <a:off x="457200" y="676275"/>
            <a:ext cx="82296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688181"/>
            <a:ext cx="9144000" cy="3371850"/>
          </a:xfrm>
          <a:prstGeom prst="rect">
            <a:avLst/>
          </a:prstGeom>
          <a:solidFill>
            <a:srgbClr val="005288"/>
          </a:solidFill>
        </p:spPr>
        <p:txBody>
          <a:bodyPr lIns="640080" tIns="182880" anchor="t"/>
          <a:lstStyle>
            <a:lvl1pPr algn="l">
              <a:defRPr sz="3000" b="1" cap="all">
                <a:solidFill>
                  <a:schemeClr val="tx1"/>
                </a:solidFill>
              </a:defRPr>
            </a:lvl1pPr>
          </a:lstStyle>
          <a:p>
            <a:r>
              <a:rPr lang="en-US"/>
              <a:t>Click to edit Master title style</a:t>
            </a:r>
          </a:p>
        </p:txBody>
      </p:sp>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lvl1pPr>
          </a:lstStyle>
          <a:p>
            <a:pPr>
              <a:defRPr/>
            </a:pPr>
            <a:fld id="{143B84AA-2AAB-D841-BF17-2D4C9BCE0719}" type="slidenum">
              <a:rPr lang="en-US" altLang="en-US"/>
              <a:pPr>
                <a:defRPr/>
              </a:pPr>
              <a:t>‹#›</a:t>
            </a:fld>
            <a:endParaRPr lang="en-US" altLang="en-US"/>
          </a:p>
        </p:txBody>
      </p:sp>
      <p:pic>
        <p:nvPicPr>
          <p:cNvPr id="10" name="Picture 9">
            <a:extLst>
              <a:ext uri="{FF2B5EF4-FFF2-40B4-BE49-F238E27FC236}">
                <a16:creationId xmlns:a16="http://schemas.microsoft.com/office/drawing/2014/main" id="{5F472FE9-139A-4E84-9EC4-C655FD2DF5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4448" y="4422555"/>
            <a:ext cx="514350" cy="512012"/>
          </a:xfrm>
          <a:prstGeom prst="rect">
            <a:avLst/>
          </a:prstGeom>
        </p:spPr>
      </p:pic>
    </p:spTree>
    <p:extLst>
      <p:ext uri="{BB962C8B-B14F-4D97-AF65-F5344CB8AC3E}">
        <p14:creationId xmlns:p14="http://schemas.microsoft.com/office/powerpoint/2010/main" val="1723363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a:lvl1pPr>
          </a:lstStyle>
          <a:p>
            <a:pPr>
              <a:defRPr/>
            </a:pPr>
            <a:fld id="{549690C8-B626-274D-8FA3-63299A4ABD75}" type="slidenum">
              <a:rPr lang="en-US" altLang="en-US"/>
              <a:pPr>
                <a:defRPr/>
              </a:pPr>
              <a:t>‹#›</a:t>
            </a:fld>
            <a:endParaRPr lang="en-US" altLang="en-US"/>
          </a:p>
        </p:txBody>
      </p:sp>
      <p:pic>
        <p:nvPicPr>
          <p:cNvPr id="7" name="Picture 6">
            <a:extLst>
              <a:ext uri="{FF2B5EF4-FFF2-40B4-BE49-F238E27FC236}">
                <a16:creationId xmlns:a16="http://schemas.microsoft.com/office/drawing/2014/main" id="{7C566673-7F2A-40E5-B17F-02D3A974BB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4448" y="4422555"/>
            <a:ext cx="514350" cy="512012"/>
          </a:xfrm>
          <a:prstGeom prst="rect">
            <a:avLst/>
          </a:prstGeom>
        </p:spPr>
      </p:pic>
      <p:pic>
        <p:nvPicPr>
          <p:cNvPr id="2" name="Picture 1">
            <a:extLst>
              <a:ext uri="{FF2B5EF4-FFF2-40B4-BE49-F238E27FC236}">
                <a16:creationId xmlns:a16="http://schemas.microsoft.com/office/drawing/2014/main" id="{C7230928-0616-ACD2-592D-0520C2580A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786384"/>
          </a:xfrm>
          <a:prstGeom prst="rect">
            <a:avLst/>
          </a:prstGeom>
        </p:spPr>
      </p:pic>
    </p:spTree>
    <p:extLst>
      <p:ext uri="{BB962C8B-B14F-4D97-AF65-F5344CB8AC3E}">
        <p14:creationId xmlns:p14="http://schemas.microsoft.com/office/powerpoint/2010/main" val="3316092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C4DDDEF-45E8-7EF9-34AB-F6F4E4740961}"/>
              </a:ext>
            </a:extLst>
          </p:cNvPr>
          <p:cNvSpPr/>
          <p:nvPr userDrawn="1"/>
        </p:nvSpPr>
        <p:spPr>
          <a:xfrm>
            <a:off x="1" y="894144"/>
            <a:ext cx="9144000" cy="4249356"/>
          </a:xfrm>
          <a:custGeom>
            <a:avLst/>
            <a:gdLst/>
            <a:ahLst/>
            <a:cxnLst/>
            <a:rect l="l" t="t" r="r" b="b"/>
            <a:pathLst>
              <a:path w="7187565" h="7772400">
                <a:moveTo>
                  <a:pt x="0" y="7772400"/>
                </a:moveTo>
                <a:lnTo>
                  <a:pt x="7187184" y="7772400"/>
                </a:lnTo>
                <a:lnTo>
                  <a:pt x="7187184" y="0"/>
                </a:lnTo>
                <a:lnTo>
                  <a:pt x="0" y="0"/>
                </a:lnTo>
                <a:lnTo>
                  <a:pt x="0" y="7772400"/>
                </a:lnTo>
                <a:close/>
              </a:path>
            </a:pathLst>
          </a:custGeom>
          <a:solidFill>
            <a:srgbClr val="F5F0E6"/>
          </a:solidFill>
        </p:spPr>
        <p:txBody>
          <a:bodyPr wrap="square" lIns="0" tIns="0" rIns="0" bIns="0" rtlCol="0"/>
          <a:lstStyle/>
          <a:p>
            <a:endParaRPr/>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a:lvl1pPr>
          </a:lstStyle>
          <a:p>
            <a:pPr>
              <a:defRPr/>
            </a:pPr>
            <a:fld id="{549690C8-B626-274D-8FA3-63299A4ABD75}" type="slidenum">
              <a:rPr lang="en-US" altLang="en-US"/>
              <a:pPr>
                <a:defRPr/>
              </a:pPr>
              <a:t>‹#›</a:t>
            </a:fld>
            <a:endParaRPr lang="en-US" altLang="en-US"/>
          </a:p>
        </p:txBody>
      </p:sp>
      <p:sp>
        <p:nvSpPr>
          <p:cNvPr id="4" name="Rectangle 7">
            <a:extLst>
              <a:ext uri="{FF2B5EF4-FFF2-40B4-BE49-F238E27FC236}">
                <a16:creationId xmlns:a16="http://schemas.microsoft.com/office/drawing/2014/main" id="{00CC6779-CE75-CE5D-D4E9-DF385568D0AC}"/>
              </a:ext>
            </a:extLst>
          </p:cNvPr>
          <p:cNvSpPr>
            <a:spLocks noChangeArrowheads="1"/>
          </p:cNvSpPr>
          <p:nvPr userDrawn="1"/>
        </p:nvSpPr>
        <p:spPr bwMode="black">
          <a:xfrm>
            <a:off x="6172200" y="4535091"/>
            <a:ext cx="20574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825" b="1">
                <a:solidFill>
                  <a:srgbClr val="5A5B5D"/>
                </a:solidFill>
              </a:rPr>
              <a:t>CISA</a:t>
            </a:r>
          </a:p>
          <a:p>
            <a:pPr algn="r">
              <a:defRPr/>
            </a:pPr>
            <a:fld id="{88BCAFFE-AE75-994B-930C-85B1F9A85DC4}" type="datetime4">
              <a:rPr lang="en-US" altLang="en-US" sz="825" smtClean="0">
                <a:solidFill>
                  <a:srgbClr val="5A5B5D"/>
                </a:solidFill>
              </a:rPr>
              <a:pPr algn="r">
                <a:defRPr/>
              </a:pPr>
              <a:t>August 7, 2024</a:t>
            </a:fld>
            <a:endParaRPr lang="en-US" altLang="en-US" sz="825">
              <a:solidFill>
                <a:srgbClr val="5A5B5D"/>
              </a:solidFill>
            </a:endParaRPr>
          </a:p>
        </p:txBody>
      </p:sp>
      <p:cxnSp>
        <p:nvCxnSpPr>
          <p:cNvPr id="6" name="Straight Connector 2">
            <a:extLst>
              <a:ext uri="{FF2B5EF4-FFF2-40B4-BE49-F238E27FC236}">
                <a16:creationId xmlns:a16="http://schemas.microsoft.com/office/drawing/2014/main" id="{86276F15-FE47-B0B3-487D-393EB846EC44}"/>
              </a:ext>
            </a:extLst>
          </p:cNvPr>
          <p:cNvCxnSpPr>
            <a:cxnSpLocks noChangeShapeType="1"/>
          </p:cNvCxnSpPr>
          <p:nvPr userDrawn="1"/>
        </p:nvCxnSpPr>
        <p:spPr bwMode="auto">
          <a:xfrm>
            <a:off x="8286750" y="4530329"/>
            <a:ext cx="0" cy="40005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pic>
        <p:nvPicPr>
          <p:cNvPr id="9" name="Picture 8">
            <a:extLst>
              <a:ext uri="{FF2B5EF4-FFF2-40B4-BE49-F238E27FC236}">
                <a16:creationId xmlns:a16="http://schemas.microsoft.com/office/drawing/2014/main" id="{BD8FA6B8-7AA5-D953-8112-AABBA36AAF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19" b="79619"/>
          <a:stretch/>
        </p:blipFill>
        <p:spPr>
          <a:xfrm>
            <a:off x="0" y="0"/>
            <a:ext cx="9144000" cy="967064"/>
          </a:xfrm>
          <a:prstGeom prst="rect">
            <a:avLst/>
          </a:prstGeom>
        </p:spPr>
      </p:pic>
      <p:pic>
        <p:nvPicPr>
          <p:cNvPr id="11" name="Picture 10" descr="Logo&#10;&#10;Description automatically generated">
            <a:extLst>
              <a:ext uri="{FF2B5EF4-FFF2-40B4-BE49-F238E27FC236}">
                <a16:creationId xmlns:a16="http://schemas.microsoft.com/office/drawing/2014/main" id="{2507DF61-8B5A-09DD-6329-D1CDCFE116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046" y="4369400"/>
            <a:ext cx="642308" cy="642308"/>
          </a:xfrm>
          <a:prstGeom prst="rect">
            <a:avLst/>
          </a:prstGeom>
        </p:spPr>
      </p:pic>
    </p:spTree>
    <p:extLst>
      <p:ext uri="{BB962C8B-B14F-4D97-AF65-F5344CB8AC3E}">
        <p14:creationId xmlns:p14="http://schemas.microsoft.com/office/powerpoint/2010/main" val="20709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C4DDDEF-45E8-7EF9-34AB-F6F4E4740961}"/>
              </a:ext>
            </a:extLst>
          </p:cNvPr>
          <p:cNvSpPr/>
          <p:nvPr userDrawn="1"/>
        </p:nvSpPr>
        <p:spPr>
          <a:xfrm>
            <a:off x="1" y="894144"/>
            <a:ext cx="9144000" cy="4249356"/>
          </a:xfrm>
          <a:custGeom>
            <a:avLst/>
            <a:gdLst/>
            <a:ahLst/>
            <a:cxnLst/>
            <a:rect l="l" t="t" r="r" b="b"/>
            <a:pathLst>
              <a:path w="7187565" h="7772400">
                <a:moveTo>
                  <a:pt x="0" y="7772400"/>
                </a:moveTo>
                <a:lnTo>
                  <a:pt x="7187184" y="7772400"/>
                </a:lnTo>
                <a:lnTo>
                  <a:pt x="7187184" y="0"/>
                </a:lnTo>
                <a:lnTo>
                  <a:pt x="0" y="0"/>
                </a:lnTo>
                <a:lnTo>
                  <a:pt x="0" y="7772400"/>
                </a:lnTo>
                <a:close/>
              </a:path>
            </a:pathLst>
          </a:custGeom>
          <a:solidFill>
            <a:srgbClr val="F5F0E6"/>
          </a:solidFill>
        </p:spPr>
        <p:txBody>
          <a:bodyPr wrap="square" lIns="0" tIns="0" rIns="0" bIns="0" rtlCol="0"/>
          <a:lstStyle/>
          <a:p>
            <a:endParaRPr/>
          </a:p>
        </p:txBody>
      </p:sp>
      <p:pic>
        <p:nvPicPr>
          <p:cNvPr id="9" name="Picture 8">
            <a:extLst>
              <a:ext uri="{FF2B5EF4-FFF2-40B4-BE49-F238E27FC236}">
                <a16:creationId xmlns:a16="http://schemas.microsoft.com/office/drawing/2014/main" id="{BD8FA6B8-7AA5-D953-8112-AABBA36AAF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19" b="79619"/>
          <a:stretch/>
        </p:blipFill>
        <p:spPr>
          <a:xfrm>
            <a:off x="0" y="0"/>
            <a:ext cx="9144000" cy="967064"/>
          </a:xfrm>
          <a:prstGeom prst="rect">
            <a:avLst/>
          </a:prstGeom>
        </p:spPr>
      </p:pic>
    </p:spTree>
    <p:extLst>
      <p:ext uri="{BB962C8B-B14F-4D97-AF65-F5344CB8AC3E}">
        <p14:creationId xmlns:p14="http://schemas.microsoft.com/office/powerpoint/2010/main" val="4083808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spTree>
    <p:extLst>
      <p:ext uri="{BB962C8B-B14F-4D97-AF65-F5344CB8AC3E}">
        <p14:creationId xmlns:p14="http://schemas.microsoft.com/office/powerpoint/2010/main" val="4030643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spTree>
    <p:extLst>
      <p:ext uri="{BB962C8B-B14F-4D97-AF65-F5344CB8AC3E}">
        <p14:creationId xmlns:p14="http://schemas.microsoft.com/office/powerpoint/2010/main" val="3333542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8286750" y="4530329"/>
            <a:ext cx="0" cy="40005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4" name="Rectangle 7">
            <a:extLst>
              <a:ext uri="{FF2B5EF4-FFF2-40B4-BE49-F238E27FC236}">
                <a16:creationId xmlns:a16="http://schemas.microsoft.com/office/drawing/2014/main" id="{0CF9E7B6-161F-514A-8354-FDD7129DB911}"/>
              </a:ext>
            </a:extLst>
          </p:cNvPr>
          <p:cNvSpPr>
            <a:spLocks noChangeArrowheads="1"/>
          </p:cNvSpPr>
          <p:nvPr userDrawn="1"/>
        </p:nvSpPr>
        <p:spPr bwMode="black">
          <a:xfrm>
            <a:off x="6172200" y="4535091"/>
            <a:ext cx="20574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825" b="1">
                <a:solidFill>
                  <a:srgbClr val="5A5B5D"/>
                </a:solidFill>
              </a:rPr>
              <a:t>CISA</a:t>
            </a:r>
          </a:p>
          <a:p>
            <a:pPr algn="r">
              <a:defRPr/>
            </a:pPr>
            <a:fld id="{88BCAFFE-AE75-994B-930C-85B1F9A85DC4}" type="datetime4">
              <a:rPr lang="en-US" altLang="en-US" sz="825" smtClean="0">
                <a:solidFill>
                  <a:srgbClr val="5A5B5D"/>
                </a:solidFill>
              </a:rPr>
              <a:pPr algn="r">
                <a:defRPr/>
              </a:pPr>
              <a:t>August 7, 2024</a:t>
            </a:fld>
            <a:endParaRPr lang="en-US" altLang="en-US" sz="825">
              <a:solidFill>
                <a:srgbClr val="5A5B5D"/>
              </a:solidFill>
            </a:endParaRPr>
          </a:p>
        </p:txBody>
      </p:sp>
      <p:sp>
        <p:nvSpPr>
          <p:cNvPr id="148482" name="Rectangle 2"/>
          <p:cNvSpPr>
            <a:spLocks noGrp="1" noChangeArrowheads="1"/>
          </p:cNvSpPr>
          <p:nvPr>
            <p:ph type="ctrTitle"/>
          </p:nvPr>
        </p:nvSpPr>
        <p:spPr>
          <a:xfrm>
            <a:off x="0" y="0"/>
            <a:ext cx="9144000" cy="85725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8401050" y="4569330"/>
            <a:ext cx="285750" cy="320857"/>
          </a:xfrm>
        </p:spPr>
        <p:txBody>
          <a:bodyPr/>
          <a:lstStyle>
            <a:lvl1pPr algn="r">
              <a:defRPr sz="825">
                <a:solidFill>
                  <a:srgbClr val="5A5B5D"/>
                </a:solidFill>
              </a:defRPr>
            </a:lvl1pPr>
          </a:lstStyle>
          <a:p>
            <a:pPr>
              <a:defRPr/>
            </a:pPr>
            <a:fld id="{92DA1020-C785-0A4B-99D6-E80BD29020BD}" type="slidenum">
              <a:rPr lang="en-US" altLang="en-US"/>
              <a:pPr>
                <a:defRPr/>
              </a:pPr>
              <a:t>‹#›</a:t>
            </a:fld>
            <a:endParaRPr lang="en-US" altLang="en-US"/>
          </a:p>
        </p:txBody>
      </p:sp>
      <p:pic>
        <p:nvPicPr>
          <p:cNvPr id="8" name="Picture 7">
            <a:extLst>
              <a:ext uri="{FF2B5EF4-FFF2-40B4-BE49-F238E27FC236}">
                <a16:creationId xmlns:a16="http://schemas.microsoft.com/office/drawing/2014/main" id="{4E9CD3B8-FAD9-437A-AC3D-53BBA4D733E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4448" y="4422555"/>
            <a:ext cx="514350" cy="512012"/>
          </a:xfrm>
          <a:prstGeom prst="rect">
            <a:avLst/>
          </a:prstGeom>
        </p:spPr>
      </p:pic>
    </p:spTree>
    <p:extLst>
      <p:ext uri="{BB962C8B-B14F-4D97-AF65-F5344CB8AC3E}">
        <p14:creationId xmlns:p14="http://schemas.microsoft.com/office/powerpoint/2010/main" val="52656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Subhea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1276350" y="1666494"/>
            <a:ext cx="7272338" cy="2963847"/>
          </a:xfrm>
        </p:spPr>
        <p:txBody>
          <a:bodyPr/>
          <a:lstStyle>
            <a:lvl5pPr>
              <a:defRPr b="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p:cNvSpPr>
            <a:spLocks noGrp="1"/>
          </p:cNvSpPr>
          <p:nvPr>
            <p:ph type="body" idx="11"/>
          </p:nvPr>
        </p:nvSpPr>
        <p:spPr bwMode="gray">
          <a:xfrm>
            <a:off x="1276350" y="1202531"/>
            <a:ext cx="7272338" cy="480060"/>
          </a:xfrm>
        </p:spPr>
        <p:txBody>
          <a:bodyPr anchor="t" anchorCtr="0"/>
          <a:lstStyle>
            <a:lvl1pPr marL="0" indent="0">
              <a:lnSpc>
                <a:spcPct val="95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Rectangle 2">
            <a:extLst>
              <a:ext uri="{FF2B5EF4-FFF2-40B4-BE49-F238E27FC236}">
                <a16:creationId xmlns:a16="http://schemas.microsoft.com/office/drawing/2014/main" id="{0F8A89C4-3838-4741-B341-4E82D628A15D}"/>
              </a:ext>
            </a:extLst>
          </p:cNvPr>
          <p:cNvSpPr>
            <a:spLocks noGrp="1" noChangeArrowheads="1"/>
          </p:cNvSpPr>
          <p:nvPr>
            <p:ph type="title"/>
          </p:nvPr>
        </p:nvSpPr>
        <p:spPr bwMode="gray">
          <a:xfrm>
            <a:off x="1371600" y="182879"/>
            <a:ext cx="7315200"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3906223369"/>
      </p:ext>
    </p:extLst>
  </p:cSld>
  <p:clrMapOvr>
    <a:masterClrMapping/>
  </p:clrMapOvr>
  <p:transition>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504C0435-1B5E-3C4D-99E6-C4C05A180605}"/>
              </a:ext>
            </a:extLst>
          </p:cNvPr>
          <p:cNvCxnSpPr>
            <a:cxnSpLocks noChangeShapeType="1"/>
          </p:cNvCxnSpPr>
          <p:nvPr userDrawn="1"/>
        </p:nvCxnSpPr>
        <p:spPr bwMode="auto">
          <a:xfrm>
            <a:off x="8286750" y="4530329"/>
            <a:ext cx="0" cy="40005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5" name="Rectangle 7">
            <a:extLst>
              <a:ext uri="{FF2B5EF4-FFF2-40B4-BE49-F238E27FC236}">
                <a16:creationId xmlns:a16="http://schemas.microsoft.com/office/drawing/2014/main" id="{0950115E-A6CB-F346-AD5A-866268717FFE}"/>
              </a:ext>
            </a:extLst>
          </p:cNvPr>
          <p:cNvSpPr>
            <a:spLocks noChangeArrowheads="1"/>
          </p:cNvSpPr>
          <p:nvPr userDrawn="1"/>
        </p:nvSpPr>
        <p:spPr bwMode="black">
          <a:xfrm>
            <a:off x="6172200" y="4535091"/>
            <a:ext cx="20574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825" b="1">
                <a:solidFill>
                  <a:srgbClr val="5A5B5D"/>
                </a:solidFill>
              </a:rPr>
              <a:t>CISA</a:t>
            </a:r>
          </a:p>
          <a:p>
            <a:pPr algn="r">
              <a:defRPr/>
            </a:pPr>
            <a:fld id="{88BCAFFE-AE75-994B-930C-85B1F9A85DC4}" type="datetime4">
              <a:rPr lang="en-US" altLang="en-US" sz="825" smtClean="0">
                <a:solidFill>
                  <a:srgbClr val="5A5B5D"/>
                </a:solidFill>
              </a:rPr>
              <a:pPr algn="r">
                <a:defRPr/>
              </a:pPr>
              <a:t>August 7, 2024</a:t>
            </a:fld>
            <a:endParaRPr lang="en-US" altLang="en-US" sz="825">
              <a:solidFill>
                <a:srgbClr val="5A5B5D"/>
              </a:solidFill>
            </a:endParaRPr>
          </a:p>
        </p:txBody>
      </p:sp>
      <p:sp>
        <p:nvSpPr>
          <p:cNvPr id="148482" name="Rectangle 2"/>
          <p:cNvSpPr>
            <a:spLocks noGrp="1" noChangeArrowheads="1"/>
          </p:cNvSpPr>
          <p:nvPr>
            <p:ph type="ctrTitle"/>
          </p:nvPr>
        </p:nvSpPr>
        <p:spPr>
          <a:xfrm>
            <a:off x="0" y="0"/>
            <a:ext cx="9144000" cy="85725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
        <p:nvSpPr>
          <p:cNvPr id="6" name="Rectangle 6">
            <a:extLst>
              <a:ext uri="{FF2B5EF4-FFF2-40B4-BE49-F238E27FC236}">
                <a16:creationId xmlns:a16="http://schemas.microsoft.com/office/drawing/2014/main" id="{4B7948B0-3194-D540-8AC0-2A3C14D15F2A}"/>
              </a:ext>
            </a:extLst>
          </p:cNvPr>
          <p:cNvSpPr>
            <a:spLocks noGrp="1" noChangeArrowheads="1"/>
          </p:cNvSpPr>
          <p:nvPr>
            <p:ph type="sldNum" sz="quarter" idx="10"/>
          </p:nvPr>
        </p:nvSpPr>
        <p:spPr>
          <a:xfrm>
            <a:off x="8401050" y="4569330"/>
            <a:ext cx="285750" cy="320857"/>
          </a:xfrm>
        </p:spPr>
        <p:txBody>
          <a:bodyPr/>
          <a:lstStyle>
            <a:lvl1pPr algn="r">
              <a:defRPr sz="825">
                <a:solidFill>
                  <a:srgbClr val="5A5B5D"/>
                </a:solidFill>
              </a:defRPr>
            </a:lvl1pPr>
          </a:lstStyle>
          <a:p>
            <a:pPr>
              <a:defRPr/>
            </a:pPr>
            <a:fld id="{B28F5760-600B-E044-8357-0A373C456381}" type="slidenum">
              <a:rPr lang="en-US" altLang="en-US"/>
              <a:pPr>
                <a:defRPr/>
              </a:pPr>
              <a:t>‹#›</a:t>
            </a:fld>
            <a:endParaRPr lang="en-US" altLang="en-US"/>
          </a:p>
        </p:txBody>
      </p:sp>
      <p:pic>
        <p:nvPicPr>
          <p:cNvPr id="8" name="Picture 7">
            <a:extLst>
              <a:ext uri="{FF2B5EF4-FFF2-40B4-BE49-F238E27FC236}">
                <a16:creationId xmlns:a16="http://schemas.microsoft.com/office/drawing/2014/main" id="{C2718CD7-58C9-46ED-8341-E68789591F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4448" y="4422555"/>
            <a:ext cx="514350" cy="512012"/>
          </a:xfrm>
          <a:prstGeom prst="rect">
            <a:avLst/>
          </a:prstGeom>
        </p:spPr>
      </p:pic>
    </p:spTree>
    <p:extLst>
      <p:ext uri="{BB962C8B-B14F-4D97-AF65-F5344CB8AC3E}">
        <p14:creationId xmlns:p14="http://schemas.microsoft.com/office/powerpoint/2010/main" val="1834452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Contact Inf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C07A9-BF36-524B-8413-4BEACA0FDA79}"/>
              </a:ext>
            </a:extLst>
          </p:cNvPr>
          <p:cNvSpPr>
            <a:spLocks noChangeArrowheads="1"/>
          </p:cNvSpPr>
          <p:nvPr userDrawn="1"/>
        </p:nvSpPr>
        <p:spPr bwMode="auto">
          <a:xfrm>
            <a:off x="0" y="0"/>
            <a:ext cx="4563666" cy="51435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1800"/>
          </a:p>
        </p:txBody>
      </p:sp>
      <p:sp>
        <p:nvSpPr>
          <p:cNvPr id="4" name="Slide Number Placeholder 6">
            <a:extLst>
              <a:ext uri="{FF2B5EF4-FFF2-40B4-BE49-F238E27FC236}">
                <a16:creationId xmlns:a16="http://schemas.microsoft.com/office/drawing/2014/main" id="{0BE5CA0B-222E-C54E-943E-7AAC74765197}"/>
              </a:ext>
            </a:extLst>
          </p:cNvPr>
          <p:cNvSpPr>
            <a:spLocks noGrp="1" noChangeArrowheads="1"/>
          </p:cNvSpPr>
          <p:nvPr>
            <p:ph type="sldNum" sz="quarter" idx="10"/>
          </p:nvPr>
        </p:nvSpPr>
        <p:spPr/>
        <p:txBody>
          <a:bodyPr/>
          <a:lstStyle>
            <a:lvl1pPr>
              <a:defRPr/>
            </a:lvl1pPr>
          </a:lstStyle>
          <a:p>
            <a:pPr>
              <a:defRPr/>
            </a:pPr>
            <a:fld id="{9D7DC5A1-24AC-EE45-8892-34F91BFF9321}" type="slidenum">
              <a:rPr lang="en-US" altLang="en-US"/>
              <a:pPr>
                <a:defRPr/>
              </a:pPr>
              <a:t>‹#›</a:t>
            </a:fld>
            <a:endParaRPr lang="en-US" altLang="en-US"/>
          </a:p>
        </p:txBody>
      </p:sp>
      <p:pic>
        <p:nvPicPr>
          <p:cNvPr id="5" name="Picture 4" descr="A close up of a logo&#10;&#10;Description automatically generated">
            <a:extLst>
              <a:ext uri="{FF2B5EF4-FFF2-40B4-BE49-F238E27FC236}">
                <a16:creationId xmlns:a16="http://schemas.microsoft.com/office/drawing/2014/main" id="{6198DFB0-67B8-4437-88A9-A2ADEF8218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850" y="1371600"/>
            <a:ext cx="2400300" cy="2400300"/>
          </a:xfrm>
          <a:prstGeom prst="rect">
            <a:avLst/>
          </a:prstGeom>
        </p:spPr>
      </p:pic>
    </p:spTree>
    <p:extLst>
      <p:ext uri="{BB962C8B-B14F-4D97-AF65-F5344CB8AC3E}">
        <p14:creationId xmlns:p14="http://schemas.microsoft.com/office/powerpoint/2010/main" val="2014964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Wordmark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816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2857500"/>
          </a:xfrm>
          <a:prstGeom prst="rect">
            <a:avLst/>
          </a:prstGeom>
        </p:spPr>
        <p:txBody>
          <a:bodyPr/>
          <a:lstStyle>
            <a:lvl1pPr>
              <a:defRPr>
                <a:solidFill>
                  <a:srgbClr val="5A5B5D"/>
                </a:solidFill>
              </a:defRPr>
            </a:lvl1pPr>
            <a:lvl2pPr>
              <a:defRPr sz="1500">
                <a:solidFill>
                  <a:srgbClr val="5A5B5D"/>
                </a:solidFill>
              </a:defRPr>
            </a:lvl2pPr>
            <a:lvl3pPr>
              <a:defRPr sz="1350">
                <a:solidFill>
                  <a:srgbClr val="5A5B5D"/>
                </a:solidFill>
              </a:defRPr>
            </a:lvl3pPr>
            <a:lvl4pPr>
              <a:defRPr sz="1200">
                <a:solidFill>
                  <a:srgbClr val="5A5B5D"/>
                </a:solidFill>
              </a:defRPr>
            </a:lvl4pPr>
            <a:lvl5pPr>
              <a:defRPr sz="105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pic>
        <p:nvPicPr>
          <p:cNvPr id="2" name="Picture 1">
            <a:extLst>
              <a:ext uri="{FF2B5EF4-FFF2-40B4-BE49-F238E27FC236}">
                <a16:creationId xmlns:a16="http://schemas.microsoft.com/office/drawing/2014/main" id="{6E96B854-E6B5-A2D2-6BC6-DC7E2AA62A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786384"/>
          </a:xfrm>
          <a:prstGeom prst="rect">
            <a:avLst/>
          </a:prstGeom>
        </p:spPr>
      </p:pic>
    </p:spTree>
    <p:extLst>
      <p:ext uri="{BB962C8B-B14F-4D97-AF65-F5344CB8AC3E}">
        <p14:creationId xmlns:p14="http://schemas.microsoft.com/office/powerpoint/2010/main" val="16983791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Mai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4643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E6398-9017-E14D-BBE5-FC9BA91C7692}"/>
              </a:ext>
            </a:extLst>
          </p:cNvPr>
          <p:cNvSpPr txBox="1"/>
          <p:nvPr userDrawn="1"/>
        </p:nvSpPr>
        <p:spPr>
          <a:xfrm>
            <a:off x="0" y="1"/>
            <a:ext cx="9144000" cy="655564"/>
          </a:xfrm>
          <a:prstGeom prst="rect">
            <a:avLst/>
          </a:prstGeom>
          <a:solidFill>
            <a:srgbClr val="005288"/>
          </a:solidFill>
        </p:spPr>
        <p:txBody>
          <a:bodyPr lIns="480060" tIns="480060">
            <a:spAutoFit/>
          </a:bodyPr>
          <a:lstStyle/>
          <a:p>
            <a:pPr>
              <a:defRPr/>
            </a:pPr>
            <a:r>
              <a:rPr lang="en-US" sz="900" b="1" spc="225"/>
              <a:t>CISA | </a:t>
            </a:r>
            <a:r>
              <a:rPr lang="en-US" sz="900" spc="225"/>
              <a:t>CYBERSECURITY AND INFRASTRUCTURE SECURITY AGENCY</a:t>
            </a:r>
          </a:p>
        </p:txBody>
      </p:sp>
      <p:cxnSp>
        <p:nvCxnSpPr>
          <p:cNvPr id="6" name="Straight Connector 7">
            <a:extLst>
              <a:ext uri="{FF2B5EF4-FFF2-40B4-BE49-F238E27FC236}">
                <a16:creationId xmlns:a16="http://schemas.microsoft.com/office/drawing/2014/main" id="{40614A13-4D0E-664B-9224-7A2DA393E458}"/>
              </a:ext>
            </a:extLst>
          </p:cNvPr>
          <p:cNvCxnSpPr>
            <a:cxnSpLocks/>
          </p:cNvCxnSpPr>
          <p:nvPr userDrawn="1"/>
        </p:nvCxnSpPr>
        <p:spPr bwMode="auto">
          <a:xfrm>
            <a:off x="457200" y="685800"/>
            <a:ext cx="82296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7">
            <a:extLst>
              <a:ext uri="{FF2B5EF4-FFF2-40B4-BE49-F238E27FC236}">
                <a16:creationId xmlns:a16="http://schemas.microsoft.com/office/drawing/2014/main" id="{94F684AC-3A4A-274E-8BC8-9BD91CA9E2C1}"/>
              </a:ext>
            </a:extLst>
          </p:cNvPr>
          <p:cNvCxnSpPr>
            <a:cxnSpLocks/>
          </p:cNvCxnSpPr>
          <p:nvPr userDrawn="1"/>
        </p:nvCxnSpPr>
        <p:spPr bwMode="auto">
          <a:xfrm>
            <a:off x="457200" y="676275"/>
            <a:ext cx="82296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688181"/>
            <a:ext cx="9144000" cy="3371850"/>
          </a:xfrm>
          <a:prstGeom prst="rect">
            <a:avLst/>
          </a:prstGeom>
          <a:solidFill>
            <a:srgbClr val="005288"/>
          </a:solidFill>
        </p:spPr>
        <p:txBody>
          <a:bodyPr lIns="640080" tIns="182880" anchor="t"/>
          <a:lstStyle>
            <a:lvl1pPr algn="l">
              <a:defRPr sz="3000" b="1" cap="all">
                <a:solidFill>
                  <a:schemeClr val="tx1"/>
                </a:solidFill>
              </a:defRPr>
            </a:lvl1pPr>
          </a:lstStyle>
          <a:p>
            <a:r>
              <a:rPr lang="en-US"/>
              <a:t>Click to edit Master title style</a:t>
            </a:r>
          </a:p>
        </p:txBody>
      </p:sp>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lvl1pPr>
          </a:lstStyle>
          <a:p>
            <a:pPr>
              <a:defRPr/>
            </a:pPr>
            <a:fld id="{143B84AA-2AAB-D841-BF17-2D4C9BCE0719}" type="slidenum">
              <a:rPr lang="en-US" altLang="en-US"/>
              <a:pPr>
                <a:defRPr/>
              </a:pPr>
              <a:t>‹#›</a:t>
            </a:fld>
            <a:endParaRPr lang="en-US" altLang="en-US"/>
          </a:p>
        </p:txBody>
      </p:sp>
      <p:pic>
        <p:nvPicPr>
          <p:cNvPr id="10" name="Picture 9">
            <a:extLst>
              <a:ext uri="{FF2B5EF4-FFF2-40B4-BE49-F238E27FC236}">
                <a16:creationId xmlns:a16="http://schemas.microsoft.com/office/drawing/2014/main" id="{5F472FE9-139A-4E84-9EC4-C655FD2DF5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4448" y="4422555"/>
            <a:ext cx="514350" cy="512012"/>
          </a:xfrm>
          <a:prstGeom prst="rect">
            <a:avLst/>
          </a:prstGeom>
        </p:spPr>
      </p:pic>
    </p:spTree>
    <p:extLst>
      <p:ext uri="{BB962C8B-B14F-4D97-AF65-F5344CB8AC3E}">
        <p14:creationId xmlns:p14="http://schemas.microsoft.com/office/powerpoint/2010/main" val="29766532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a:lvl1pPr>
          </a:lstStyle>
          <a:p>
            <a:pPr>
              <a:defRPr/>
            </a:pPr>
            <a:fld id="{549690C8-B626-274D-8FA3-63299A4ABD75}" type="slidenum">
              <a:rPr lang="en-US" altLang="en-US"/>
              <a:pPr>
                <a:defRPr/>
              </a:pPr>
              <a:t>‹#›</a:t>
            </a:fld>
            <a:endParaRPr lang="en-US" altLang="en-US"/>
          </a:p>
        </p:txBody>
      </p:sp>
      <p:pic>
        <p:nvPicPr>
          <p:cNvPr id="7" name="Picture 6">
            <a:extLst>
              <a:ext uri="{FF2B5EF4-FFF2-40B4-BE49-F238E27FC236}">
                <a16:creationId xmlns:a16="http://schemas.microsoft.com/office/drawing/2014/main" id="{7C566673-7F2A-40E5-B17F-02D3A974BB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4448" y="4422555"/>
            <a:ext cx="514350" cy="512012"/>
          </a:xfrm>
          <a:prstGeom prst="rect">
            <a:avLst/>
          </a:prstGeom>
        </p:spPr>
      </p:pic>
      <p:pic>
        <p:nvPicPr>
          <p:cNvPr id="2" name="Picture 1">
            <a:extLst>
              <a:ext uri="{FF2B5EF4-FFF2-40B4-BE49-F238E27FC236}">
                <a16:creationId xmlns:a16="http://schemas.microsoft.com/office/drawing/2014/main" id="{C7230928-0616-ACD2-592D-0520C2580A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786384"/>
          </a:xfrm>
          <a:prstGeom prst="rect">
            <a:avLst/>
          </a:prstGeom>
        </p:spPr>
      </p:pic>
    </p:spTree>
    <p:extLst>
      <p:ext uri="{BB962C8B-B14F-4D97-AF65-F5344CB8AC3E}">
        <p14:creationId xmlns:p14="http://schemas.microsoft.com/office/powerpoint/2010/main" val="350519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C4DDDEF-45E8-7EF9-34AB-F6F4E4740961}"/>
              </a:ext>
            </a:extLst>
          </p:cNvPr>
          <p:cNvSpPr/>
          <p:nvPr userDrawn="1"/>
        </p:nvSpPr>
        <p:spPr>
          <a:xfrm>
            <a:off x="1" y="902407"/>
            <a:ext cx="9144000" cy="4249356"/>
          </a:xfrm>
          <a:custGeom>
            <a:avLst/>
            <a:gdLst/>
            <a:ahLst/>
            <a:cxnLst/>
            <a:rect l="l" t="t" r="r" b="b"/>
            <a:pathLst>
              <a:path w="7187565" h="7772400">
                <a:moveTo>
                  <a:pt x="0" y="7772400"/>
                </a:moveTo>
                <a:lnTo>
                  <a:pt x="7187184" y="7772400"/>
                </a:lnTo>
                <a:lnTo>
                  <a:pt x="7187184" y="0"/>
                </a:lnTo>
                <a:lnTo>
                  <a:pt x="0" y="0"/>
                </a:lnTo>
                <a:lnTo>
                  <a:pt x="0" y="7772400"/>
                </a:lnTo>
                <a:close/>
              </a:path>
            </a:pathLst>
          </a:custGeom>
          <a:solidFill>
            <a:srgbClr val="F5F0E6"/>
          </a:solidFill>
        </p:spPr>
        <p:txBody>
          <a:bodyPr wrap="square" lIns="0" tIns="0" rIns="0" bIns="0" rtlCol="0"/>
          <a:lstStyle/>
          <a:p>
            <a:endParaRPr/>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a:lvl1pPr>
          </a:lstStyle>
          <a:p>
            <a:pPr>
              <a:defRPr/>
            </a:pPr>
            <a:fld id="{549690C8-B626-274D-8FA3-63299A4ABD75}" type="slidenum">
              <a:rPr lang="en-US" altLang="en-US"/>
              <a:pPr>
                <a:defRPr/>
              </a:pPr>
              <a:t>‹#›</a:t>
            </a:fld>
            <a:endParaRPr lang="en-US" altLang="en-US"/>
          </a:p>
        </p:txBody>
      </p:sp>
      <p:sp>
        <p:nvSpPr>
          <p:cNvPr id="4" name="Rectangle 7">
            <a:extLst>
              <a:ext uri="{FF2B5EF4-FFF2-40B4-BE49-F238E27FC236}">
                <a16:creationId xmlns:a16="http://schemas.microsoft.com/office/drawing/2014/main" id="{00CC6779-CE75-CE5D-D4E9-DF385568D0AC}"/>
              </a:ext>
            </a:extLst>
          </p:cNvPr>
          <p:cNvSpPr>
            <a:spLocks noChangeArrowheads="1"/>
          </p:cNvSpPr>
          <p:nvPr userDrawn="1"/>
        </p:nvSpPr>
        <p:spPr bwMode="black">
          <a:xfrm>
            <a:off x="6172200" y="4535091"/>
            <a:ext cx="20574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825" b="1" i="0" u="none" strike="noStrike" kern="0" cap="none" spc="0" normalizeH="0" baseline="0" noProof="0">
                <a:ln>
                  <a:noFill/>
                </a:ln>
                <a:solidFill>
                  <a:srgbClr val="5A5B5D"/>
                </a:solidFill>
                <a:effectLst/>
                <a:uLnTx/>
                <a:uFillTx/>
                <a:latin typeface="Arial"/>
                <a:cs typeface="Arial"/>
              </a:rPr>
              <a:t>SCC</a:t>
            </a:r>
            <a:r>
              <a:rPr kumimoji="0" lang="en-US" sz="825" b="1" i="0" u="none" strike="noStrike" kern="0" cap="none" spc="-8" normalizeH="0" baseline="0" noProof="0">
                <a:ln>
                  <a:noFill/>
                </a:ln>
                <a:solidFill>
                  <a:srgbClr val="5A5B5D"/>
                </a:solidFill>
                <a:effectLst/>
                <a:uLnTx/>
                <a:uFillTx/>
                <a:latin typeface="Arial"/>
                <a:cs typeface="Arial"/>
              </a:rPr>
              <a:t> </a:t>
            </a:r>
            <a:r>
              <a:rPr kumimoji="0" lang="en-US" sz="825" b="1" i="0" u="none" strike="noStrike" kern="0" cap="none" spc="0" normalizeH="0" baseline="0" noProof="0">
                <a:ln>
                  <a:noFill/>
                </a:ln>
                <a:solidFill>
                  <a:srgbClr val="5A5B5D"/>
                </a:solidFill>
                <a:effectLst/>
                <a:uLnTx/>
                <a:uFillTx/>
                <a:latin typeface="Arial"/>
                <a:cs typeface="Arial"/>
              </a:rPr>
              <a:t>Full</a:t>
            </a:r>
            <a:r>
              <a:rPr kumimoji="0" lang="en-US" sz="825" b="1" i="0" u="none" strike="noStrike" kern="0" cap="none" spc="-26" normalizeH="0" baseline="0" noProof="0">
                <a:ln>
                  <a:noFill/>
                </a:ln>
                <a:solidFill>
                  <a:srgbClr val="5A5B5D"/>
                </a:solidFill>
                <a:effectLst/>
                <a:uLnTx/>
                <a:uFillTx/>
                <a:latin typeface="Arial"/>
                <a:cs typeface="Arial"/>
              </a:rPr>
              <a:t> </a:t>
            </a:r>
            <a:r>
              <a:rPr kumimoji="0" lang="en-US" sz="825" b="1" i="0" u="none" strike="noStrike" kern="0" cap="none" spc="0" normalizeH="0" baseline="0" noProof="0">
                <a:ln>
                  <a:noFill/>
                </a:ln>
                <a:solidFill>
                  <a:srgbClr val="5A5B5D"/>
                </a:solidFill>
                <a:effectLst/>
                <a:uLnTx/>
                <a:uFillTx/>
                <a:latin typeface="Arial"/>
                <a:cs typeface="Arial"/>
              </a:rPr>
              <a:t>Council</a:t>
            </a:r>
            <a:r>
              <a:rPr kumimoji="0" lang="en-US" sz="825" b="1" i="0" u="none" strike="noStrike" kern="0" cap="none" spc="-15" normalizeH="0" baseline="0" noProof="0">
                <a:ln>
                  <a:noFill/>
                </a:ln>
                <a:solidFill>
                  <a:srgbClr val="5A5B5D"/>
                </a:solidFill>
                <a:effectLst/>
                <a:uLnTx/>
                <a:uFillTx/>
                <a:latin typeface="Arial"/>
                <a:cs typeface="Arial"/>
              </a:rPr>
              <a:t> </a:t>
            </a:r>
            <a:r>
              <a:rPr kumimoji="0" lang="en-US" sz="825" b="1" i="0" u="none" strike="noStrike" kern="0" cap="none" spc="-8" normalizeH="0" baseline="0" noProof="0">
                <a:ln>
                  <a:noFill/>
                </a:ln>
                <a:solidFill>
                  <a:srgbClr val="5A5B5D"/>
                </a:solidFill>
                <a:effectLst/>
                <a:uLnTx/>
                <a:uFillTx/>
                <a:latin typeface="Arial"/>
                <a:cs typeface="Arial"/>
              </a:rPr>
              <a:t>Meeting</a:t>
            </a:r>
            <a:endParaRPr lang="en-US" altLang="en-US" sz="825" b="1">
              <a:solidFill>
                <a:srgbClr val="5A5B5D"/>
              </a:solidFill>
            </a:endParaRPr>
          </a:p>
          <a:p>
            <a:pPr algn="r">
              <a:defRPr/>
            </a:pPr>
            <a:fld id="{C8F745EA-857A-4897-B817-A8A61D795399}" type="datetime4">
              <a:rPr lang="en-US" altLang="en-US" sz="825" smtClean="0">
                <a:solidFill>
                  <a:srgbClr val="5A5B5D"/>
                </a:solidFill>
              </a:rPr>
              <a:t>August 7, 2024</a:t>
            </a:fld>
            <a:endParaRPr lang="en-US" altLang="en-US" sz="825">
              <a:solidFill>
                <a:srgbClr val="5A5B5D"/>
              </a:solidFill>
            </a:endParaRPr>
          </a:p>
        </p:txBody>
      </p:sp>
      <p:cxnSp>
        <p:nvCxnSpPr>
          <p:cNvPr id="6" name="Straight Connector 2">
            <a:extLst>
              <a:ext uri="{FF2B5EF4-FFF2-40B4-BE49-F238E27FC236}">
                <a16:creationId xmlns:a16="http://schemas.microsoft.com/office/drawing/2014/main" id="{86276F15-FE47-B0B3-487D-393EB846EC44}"/>
              </a:ext>
            </a:extLst>
          </p:cNvPr>
          <p:cNvCxnSpPr>
            <a:cxnSpLocks noChangeShapeType="1"/>
          </p:cNvCxnSpPr>
          <p:nvPr userDrawn="1"/>
        </p:nvCxnSpPr>
        <p:spPr bwMode="auto">
          <a:xfrm>
            <a:off x="8286750" y="4530329"/>
            <a:ext cx="0" cy="40005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pic>
        <p:nvPicPr>
          <p:cNvPr id="9" name="Picture 8">
            <a:extLst>
              <a:ext uri="{FF2B5EF4-FFF2-40B4-BE49-F238E27FC236}">
                <a16:creationId xmlns:a16="http://schemas.microsoft.com/office/drawing/2014/main" id="{BD8FA6B8-7AA5-D953-8112-AABBA36AAF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19" b="79619"/>
          <a:stretch/>
        </p:blipFill>
        <p:spPr>
          <a:xfrm>
            <a:off x="0" y="0"/>
            <a:ext cx="9144000" cy="967064"/>
          </a:xfrm>
          <a:prstGeom prst="rect">
            <a:avLst/>
          </a:prstGeom>
        </p:spPr>
      </p:pic>
      <p:pic>
        <p:nvPicPr>
          <p:cNvPr id="11" name="Picture 10" descr="Logo&#10;&#10;Description automatically generated">
            <a:extLst>
              <a:ext uri="{FF2B5EF4-FFF2-40B4-BE49-F238E27FC236}">
                <a16:creationId xmlns:a16="http://schemas.microsoft.com/office/drawing/2014/main" id="{2507DF61-8B5A-09DD-6329-D1CDCFE116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046" y="4369400"/>
            <a:ext cx="642308" cy="642308"/>
          </a:xfrm>
          <a:prstGeom prst="rect">
            <a:avLst/>
          </a:prstGeom>
        </p:spPr>
      </p:pic>
    </p:spTree>
    <p:extLst>
      <p:ext uri="{BB962C8B-B14F-4D97-AF65-F5344CB8AC3E}">
        <p14:creationId xmlns:p14="http://schemas.microsoft.com/office/powerpoint/2010/main" val="2906145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C4DDDEF-45E8-7EF9-34AB-F6F4E4740961}"/>
              </a:ext>
            </a:extLst>
          </p:cNvPr>
          <p:cNvSpPr/>
          <p:nvPr userDrawn="1"/>
        </p:nvSpPr>
        <p:spPr>
          <a:xfrm>
            <a:off x="1" y="920024"/>
            <a:ext cx="9144000" cy="4249356"/>
          </a:xfrm>
          <a:custGeom>
            <a:avLst/>
            <a:gdLst/>
            <a:ahLst/>
            <a:cxnLst/>
            <a:rect l="l" t="t" r="r" b="b"/>
            <a:pathLst>
              <a:path w="7187565" h="7772400">
                <a:moveTo>
                  <a:pt x="0" y="7772400"/>
                </a:moveTo>
                <a:lnTo>
                  <a:pt x="7187184" y="7772400"/>
                </a:lnTo>
                <a:lnTo>
                  <a:pt x="7187184" y="0"/>
                </a:lnTo>
                <a:lnTo>
                  <a:pt x="0" y="0"/>
                </a:lnTo>
                <a:lnTo>
                  <a:pt x="0" y="7772400"/>
                </a:lnTo>
                <a:close/>
              </a:path>
            </a:pathLst>
          </a:custGeom>
          <a:solidFill>
            <a:srgbClr val="F5F0E6"/>
          </a:solidFill>
        </p:spPr>
        <p:txBody>
          <a:bodyPr wrap="square" lIns="0" tIns="0" rIns="0" bIns="0" rtlCol="0"/>
          <a:lstStyle/>
          <a:p>
            <a:endParaRPr/>
          </a:p>
        </p:txBody>
      </p:sp>
      <p:pic>
        <p:nvPicPr>
          <p:cNvPr id="9" name="Picture 8">
            <a:extLst>
              <a:ext uri="{FF2B5EF4-FFF2-40B4-BE49-F238E27FC236}">
                <a16:creationId xmlns:a16="http://schemas.microsoft.com/office/drawing/2014/main" id="{BD8FA6B8-7AA5-D953-8112-AABBA36AAF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19" b="79619"/>
          <a:stretch/>
        </p:blipFill>
        <p:spPr>
          <a:xfrm>
            <a:off x="0" y="0"/>
            <a:ext cx="9144000" cy="967064"/>
          </a:xfrm>
          <a:prstGeom prst="rect">
            <a:avLst/>
          </a:prstGeom>
        </p:spPr>
      </p:pic>
      <p:sp>
        <p:nvSpPr>
          <p:cNvPr id="5" name="Rectangle 6">
            <a:extLst>
              <a:ext uri="{FF2B5EF4-FFF2-40B4-BE49-F238E27FC236}">
                <a16:creationId xmlns:a16="http://schemas.microsoft.com/office/drawing/2014/main" id="{5C6ABFD0-EDF5-1748-C19B-15E02C2C3AD3}"/>
              </a:ext>
            </a:extLst>
          </p:cNvPr>
          <p:cNvSpPr>
            <a:spLocks noGrp="1" noChangeArrowheads="1"/>
          </p:cNvSpPr>
          <p:nvPr>
            <p:ph type="sldNum" sz="quarter" idx="10"/>
          </p:nvPr>
        </p:nvSpPr>
        <p:spPr>
          <a:xfrm>
            <a:off x="8286750" y="4621268"/>
            <a:ext cx="400050" cy="216982"/>
          </a:xfrm>
        </p:spPr>
        <p:txBody>
          <a:bodyPr/>
          <a:lstStyle>
            <a:lvl1pPr>
              <a:defRPr/>
            </a:lvl1pPr>
          </a:lstStyle>
          <a:p>
            <a:pPr>
              <a:defRPr/>
            </a:pPr>
            <a:fld id="{549690C8-B626-274D-8FA3-63299A4ABD75}" type="slidenum">
              <a:rPr lang="en-US" altLang="en-US"/>
              <a:pPr>
                <a:defRPr/>
              </a:pPr>
              <a:t>‹#›</a:t>
            </a:fld>
            <a:endParaRPr lang="en-US" altLang="en-US"/>
          </a:p>
        </p:txBody>
      </p:sp>
      <p:sp>
        <p:nvSpPr>
          <p:cNvPr id="6" name="Rectangle 7">
            <a:extLst>
              <a:ext uri="{FF2B5EF4-FFF2-40B4-BE49-F238E27FC236}">
                <a16:creationId xmlns:a16="http://schemas.microsoft.com/office/drawing/2014/main" id="{6FA76C75-E0A4-4B50-3455-241B4F9D4FCB}"/>
              </a:ext>
            </a:extLst>
          </p:cNvPr>
          <p:cNvSpPr>
            <a:spLocks noChangeArrowheads="1"/>
          </p:cNvSpPr>
          <p:nvPr userDrawn="1"/>
        </p:nvSpPr>
        <p:spPr bwMode="black">
          <a:xfrm>
            <a:off x="6172200" y="4532114"/>
            <a:ext cx="20574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825" b="1" i="0" u="none" strike="noStrike" kern="0" cap="none" spc="0" normalizeH="0" baseline="0" noProof="0">
                <a:ln>
                  <a:noFill/>
                </a:ln>
                <a:solidFill>
                  <a:srgbClr val="5A5B5D"/>
                </a:solidFill>
                <a:effectLst/>
                <a:uLnTx/>
                <a:uFillTx/>
                <a:latin typeface="Arial"/>
                <a:cs typeface="Arial"/>
              </a:rPr>
              <a:t>SCC</a:t>
            </a:r>
            <a:r>
              <a:rPr kumimoji="0" lang="en-US" sz="825" b="1" i="0" u="none" strike="noStrike" kern="0" cap="none" spc="-8" normalizeH="0" baseline="0" noProof="0">
                <a:ln>
                  <a:noFill/>
                </a:ln>
                <a:solidFill>
                  <a:srgbClr val="5A5B5D"/>
                </a:solidFill>
                <a:effectLst/>
                <a:uLnTx/>
                <a:uFillTx/>
                <a:latin typeface="Arial"/>
                <a:cs typeface="Arial"/>
              </a:rPr>
              <a:t> </a:t>
            </a:r>
            <a:r>
              <a:rPr kumimoji="0" lang="en-US" sz="825" b="1" i="0" u="none" strike="noStrike" kern="0" cap="none" spc="0" normalizeH="0" baseline="0" noProof="0">
                <a:ln>
                  <a:noFill/>
                </a:ln>
                <a:solidFill>
                  <a:srgbClr val="5A5B5D"/>
                </a:solidFill>
                <a:effectLst/>
                <a:uLnTx/>
                <a:uFillTx/>
                <a:latin typeface="Arial"/>
                <a:cs typeface="Arial"/>
              </a:rPr>
              <a:t>Full</a:t>
            </a:r>
            <a:r>
              <a:rPr kumimoji="0" lang="en-US" sz="825" b="1" i="0" u="none" strike="noStrike" kern="0" cap="none" spc="-26" normalizeH="0" baseline="0" noProof="0">
                <a:ln>
                  <a:noFill/>
                </a:ln>
                <a:solidFill>
                  <a:srgbClr val="5A5B5D"/>
                </a:solidFill>
                <a:effectLst/>
                <a:uLnTx/>
                <a:uFillTx/>
                <a:latin typeface="Arial"/>
                <a:cs typeface="Arial"/>
              </a:rPr>
              <a:t> </a:t>
            </a:r>
            <a:r>
              <a:rPr kumimoji="0" lang="en-US" sz="825" b="1" i="0" u="none" strike="noStrike" kern="0" cap="none" spc="0" normalizeH="0" baseline="0" noProof="0">
                <a:ln>
                  <a:noFill/>
                </a:ln>
                <a:solidFill>
                  <a:srgbClr val="5A5B5D"/>
                </a:solidFill>
                <a:effectLst/>
                <a:uLnTx/>
                <a:uFillTx/>
                <a:latin typeface="Arial"/>
                <a:cs typeface="Arial"/>
              </a:rPr>
              <a:t>Council</a:t>
            </a:r>
            <a:r>
              <a:rPr kumimoji="0" lang="en-US" sz="825" b="1" i="0" u="none" strike="noStrike" kern="0" cap="none" spc="-15" normalizeH="0" baseline="0" noProof="0">
                <a:ln>
                  <a:noFill/>
                </a:ln>
                <a:solidFill>
                  <a:srgbClr val="5A5B5D"/>
                </a:solidFill>
                <a:effectLst/>
                <a:uLnTx/>
                <a:uFillTx/>
                <a:latin typeface="Arial"/>
                <a:cs typeface="Arial"/>
              </a:rPr>
              <a:t> </a:t>
            </a:r>
            <a:r>
              <a:rPr kumimoji="0" lang="en-US" sz="825" b="1" i="0" u="none" strike="noStrike" kern="0" cap="none" spc="-8" normalizeH="0" baseline="0" noProof="0">
                <a:ln>
                  <a:noFill/>
                </a:ln>
                <a:solidFill>
                  <a:srgbClr val="5A5B5D"/>
                </a:solidFill>
                <a:effectLst/>
                <a:uLnTx/>
                <a:uFillTx/>
                <a:latin typeface="Arial"/>
                <a:cs typeface="Arial"/>
              </a:rPr>
              <a:t>Meeting</a:t>
            </a:r>
            <a:endParaRPr lang="en-US" altLang="en-US" sz="825" b="1">
              <a:solidFill>
                <a:srgbClr val="5A5B5D"/>
              </a:solidFill>
            </a:endParaRPr>
          </a:p>
          <a:p>
            <a:pPr algn="r">
              <a:defRPr/>
            </a:pPr>
            <a:fld id="{C295E6FB-9363-4EEE-84F5-DAE7E6D9568D}" type="datetime4">
              <a:rPr lang="en-US" altLang="en-US" sz="825" smtClean="0">
                <a:solidFill>
                  <a:srgbClr val="5A5B5D"/>
                </a:solidFill>
              </a:rPr>
              <a:t>August 7, 2024</a:t>
            </a:fld>
            <a:endParaRPr lang="en-US" altLang="en-US" sz="825">
              <a:solidFill>
                <a:srgbClr val="5A5B5D"/>
              </a:solidFill>
            </a:endParaRPr>
          </a:p>
        </p:txBody>
      </p:sp>
      <p:pic>
        <p:nvPicPr>
          <p:cNvPr id="7" name="Picture 6" descr="Logo&#10;&#10;Description automatically generated">
            <a:extLst>
              <a:ext uri="{FF2B5EF4-FFF2-40B4-BE49-F238E27FC236}">
                <a16:creationId xmlns:a16="http://schemas.microsoft.com/office/drawing/2014/main" id="{97D9D842-EA78-BA2A-07FD-9DC742CA7B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046" y="4369400"/>
            <a:ext cx="642308" cy="642308"/>
          </a:xfrm>
          <a:prstGeom prst="rect">
            <a:avLst/>
          </a:prstGeom>
        </p:spPr>
      </p:pic>
    </p:spTree>
    <p:extLst>
      <p:ext uri="{BB962C8B-B14F-4D97-AF65-F5344CB8AC3E}">
        <p14:creationId xmlns:p14="http://schemas.microsoft.com/office/powerpoint/2010/main" val="1954276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spTree>
    <p:extLst>
      <p:ext uri="{BB962C8B-B14F-4D97-AF65-F5344CB8AC3E}">
        <p14:creationId xmlns:p14="http://schemas.microsoft.com/office/powerpoint/2010/main" val="44781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1276350" y="1202532"/>
            <a:ext cx="3505443" cy="3427810"/>
          </a:xfrm>
        </p:spPr>
        <p:txBody>
          <a:bodyPr/>
          <a:lstStyle>
            <a:lvl1pPr>
              <a:spcBef>
                <a:spcPts val="1000"/>
              </a:spcBef>
              <a:defRPr sz="1800"/>
            </a:lvl1pPr>
            <a:lvl2pPr>
              <a:spcBef>
                <a:spcPts val="500"/>
              </a:spcBef>
              <a:defRPr sz="1800"/>
            </a:lvl2pPr>
            <a:lvl3pPr>
              <a:spcBef>
                <a:spcPts val="500"/>
              </a:spcBef>
              <a:defRPr sz="1400"/>
            </a:lvl3pPr>
            <a:lvl4pPr marL="1371600" indent="-228600">
              <a:spcBef>
                <a:spcPts val="500"/>
              </a:spcBef>
              <a:defRPr sz="1400"/>
            </a:lvl4pPr>
            <a:lvl5pPr marL="1714500" indent="-228600">
              <a:spcBef>
                <a:spcPts val="500"/>
              </a:spcBef>
              <a:defRPr sz="1400" b="0" i="1"/>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5043245" y="1202532"/>
            <a:ext cx="3505443" cy="3427810"/>
          </a:xfrm>
        </p:spPr>
        <p:txBody>
          <a:bodyPr/>
          <a:lstStyle>
            <a:lvl1pPr>
              <a:spcBef>
                <a:spcPts val="1000"/>
              </a:spcBef>
              <a:defRPr sz="1800"/>
            </a:lvl1pPr>
            <a:lvl2pPr>
              <a:spcBef>
                <a:spcPts val="500"/>
              </a:spcBef>
              <a:defRPr sz="1800"/>
            </a:lvl2pPr>
            <a:lvl3pPr>
              <a:spcBef>
                <a:spcPts val="500"/>
              </a:spcBef>
              <a:defRPr sz="1400"/>
            </a:lvl3pPr>
            <a:lvl4pPr marL="1371600" indent="-228600">
              <a:spcBef>
                <a:spcPts val="500"/>
              </a:spcBef>
              <a:defRPr sz="1400"/>
            </a:lvl4pPr>
            <a:lvl5pPr marL="1714500" indent="-228600">
              <a:spcBef>
                <a:spcPts val="500"/>
              </a:spcBef>
              <a:defRPr sz="1400" b="0" i="1"/>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FEEB605-C83E-1E41-B0DC-5B0E18EB810F}"/>
              </a:ext>
            </a:extLst>
          </p:cNvPr>
          <p:cNvSpPr>
            <a:spLocks noGrp="1"/>
          </p:cNvSpPr>
          <p:nvPr>
            <p:ph type="body" sz="quarter" idx="10"/>
          </p:nvPr>
        </p:nvSpPr>
        <p:spPr>
          <a:xfrm>
            <a:off x="1371600" y="640080"/>
            <a:ext cx="7315200" cy="222471"/>
          </a:xfrm>
        </p:spPr>
        <p:txBody>
          <a:bodyPr/>
          <a:lstStyle>
            <a:lvl1pPr marL="0" indent="0">
              <a:buFontTx/>
              <a:buNone/>
              <a:defRPr sz="1600" b="0" baseline="0"/>
            </a:lvl1pPr>
          </a:lstStyle>
          <a:p>
            <a:pPr lvl="0"/>
            <a:r>
              <a:rPr lang="en-US"/>
              <a:t>Click to edit Master text styles</a:t>
            </a:r>
          </a:p>
        </p:txBody>
      </p:sp>
      <p:sp>
        <p:nvSpPr>
          <p:cNvPr id="9" name="Rectangle 2">
            <a:extLst>
              <a:ext uri="{FF2B5EF4-FFF2-40B4-BE49-F238E27FC236}">
                <a16:creationId xmlns:a16="http://schemas.microsoft.com/office/drawing/2014/main" id="{D0DB4175-C859-D14E-B72F-BC480062E701}"/>
              </a:ext>
            </a:extLst>
          </p:cNvPr>
          <p:cNvSpPr>
            <a:spLocks noGrp="1" noChangeArrowheads="1"/>
          </p:cNvSpPr>
          <p:nvPr>
            <p:ph type="title"/>
          </p:nvPr>
        </p:nvSpPr>
        <p:spPr bwMode="gray">
          <a:xfrm>
            <a:off x="1371600" y="182879"/>
            <a:ext cx="7315200"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1368533511"/>
      </p:ext>
    </p:extLst>
  </p:cSld>
  <p:clrMapOvr>
    <a:masterClrMapping/>
  </p:clrMapOvr>
  <p:transition>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spTree>
    <p:extLst>
      <p:ext uri="{BB962C8B-B14F-4D97-AF65-F5344CB8AC3E}">
        <p14:creationId xmlns:p14="http://schemas.microsoft.com/office/powerpoint/2010/main" val="4381462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8286750" y="4530329"/>
            <a:ext cx="0" cy="40005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4" name="Rectangle 7">
            <a:extLst>
              <a:ext uri="{FF2B5EF4-FFF2-40B4-BE49-F238E27FC236}">
                <a16:creationId xmlns:a16="http://schemas.microsoft.com/office/drawing/2014/main" id="{0CF9E7B6-161F-514A-8354-FDD7129DB911}"/>
              </a:ext>
            </a:extLst>
          </p:cNvPr>
          <p:cNvSpPr>
            <a:spLocks noChangeArrowheads="1"/>
          </p:cNvSpPr>
          <p:nvPr userDrawn="1"/>
        </p:nvSpPr>
        <p:spPr bwMode="black">
          <a:xfrm>
            <a:off x="6172200" y="4535091"/>
            <a:ext cx="20574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825" b="1" i="0" u="none" strike="noStrike" kern="0" cap="none" spc="0" normalizeH="0" baseline="0" noProof="0">
                <a:ln>
                  <a:noFill/>
                </a:ln>
                <a:solidFill>
                  <a:srgbClr val="5A5B5D"/>
                </a:solidFill>
                <a:effectLst/>
                <a:uLnTx/>
                <a:uFillTx/>
                <a:latin typeface="Arial"/>
                <a:cs typeface="Arial"/>
              </a:rPr>
              <a:t>SCC</a:t>
            </a:r>
            <a:r>
              <a:rPr kumimoji="0" lang="en-US" sz="825" b="1" i="0" u="none" strike="noStrike" kern="0" cap="none" spc="-8" normalizeH="0" baseline="0" noProof="0">
                <a:ln>
                  <a:noFill/>
                </a:ln>
                <a:solidFill>
                  <a:srgbClr val="5A5B5D"/>
                </a:solidFill>
                <a:effectLst/>
                <a:uLnTx/>
                <a:uFillTx/>
                <a:latin typeface="Arial"/>
                <a:cs typeface="Arial"/>
              </a:rPr>
              <a:t> </a:t>
            </a:r>
            <a:r>
              <a:rPr kumimoji="0" lang="en-US" sz="825" b="1" i="0" u="none" strike="noStrike" kern="0" cap="none" spc="0" normalizeH="0" baseline="0" noProof="0">
                <a:ln>
                  <a:noFill/>
                </a:ln>
                <a:solidFill>
                  <a:srgbClr val="5A5B5D"/>
                </a:solidFill>
                <a:effectLst/>
                <a:uLnTx/>
                <a:uFillTx/>
                <a:latin typeface="Arial"/>
                <a:cs typeface="Arial"/>
              </a:rPr>
              <a:t>Full</a:t>
            </a:r>
            <a:r>
              <a:rPr kumimoji="0" lang="en-US" sz="825" b="1" i="0" u="none" strike="noStrike" kern="0" cap="none" spc="-26" normalizeH="0" baseline="0" noProof="0">
                <a:ln>
                  <a:noFill/>
                </a:ln>
                <a:solidFill>
                  <a:srgbClr val="5A5B5D"/>
                </a:solidFill>
                <a:effectLst/>
                <a:uLnTx/>
                <a:uFillTx/>
                <a:latin typeface="Arial"/>
                <a:cs typeface="Arial"/>
              </a:rPr>
              <a:t> </a:t>
            </a:r>
            <a:r>
              <a:rPr kumimoji="0" lang="en-US" sz="825" b="1" i="0" u="none" strike="noStrike" kern="0" cap="none" spc="0" normalizeH="0" baseline="0" noProof="0">
                <a:ln>
                  <a:noFill/>
                </a:ln>
                <a:solidFill>
                  <a:srgbClr val="5A5B5D"/>
                </a:solidFill>
                <a:effectLst/>
                <a:uLnTx/>
                <a:uFillTx/>
                <a:latin typeface="Arial"/>
                <a:cs typeface="Arial"/>
              </a:rPr>
              <a:t>Council</a:t>
            </a:r>
            <a:r>
              <a:rPr kumimoji="0" lang="en-US" sz="825" b="1" i="0" u="none" strike="noStrike" kern="0" cap="none" spc="-15" normalizeH="0" baseline="0" noProof="0">
                <a:ln>
                  <a:noFill/>
                </a:ln>
                <a:solidFill>
                  <a:srgbClr val="5A5B5D"/>
                </a:solidFill>
                <a:effectLst/>
                <a:uLnTx/>
                <a:uFillTx/>
                <a:latin typeface="Arial"/>
                <a:cs typeface="Arial"/>
              </a:rPr>
              <a:t> </a:t>
            </a:r>
            <a:r>
              <a:rPr kumimoji="0" lang="en-US" sz="825" b="1" i="0" u="none" strike="noStrike" kern="0" cap="none" spc="-8" normalizeH="0" baseline="0" noProof="0">
                <a:ln>
                  <a:noFill/>
                </a:ln>
                <a:solidFill>
                  <a:srgbClr val="5A5B5D"/>
                </a:solidFill>
                <a:effectLst/>
                <a:uLnTx/>
                <a:uFillTx/>
                <a:latin typeface="Arial"/>
                <a:cs typeface="Arial"/>
              </a:rPr>
              <a:t>Meeting</a:t>
            </a:r>
            <a:endParaRPr lang="en-US" altLang="en-US" sz="825" b="1">
              <a:solidFill>
                <a:srgbClr val="5A5B5D"/>
              </a:solidFill>
            </a:endParaRPr>
          </a:p>
          <a:p>
            <a:pPr algn="r">
              <a:defRPr/>
            </a:pPr>
            <a:fld id="{88BCAFFE-AE75-994B-930C-85B1F9A85DC4}" type="datetime4">
              <a:rPr lang="en-US" altLang="en-US" sz="825" smtClean="0">
                <a:solidFill>
                  <a:srgbClr val="5A5B5D"/>
                </a:solidFill>
              </a:rPr>
              <a:pPr algn="r">
                <a:defRPr/>
              </a:pPr>
              <a:t>August 7, 2024</a:t>
            </a:fld>
            <a:endParaRPr lang="en-US" altLang="en-US" sz="825">
              <a:solidFill>
                <a:srgbClr val="5A5B5D"/>
              </a:solidFill>
            </a:endParaRPr>
          </a:p>
        </p:txBody>
      </p:sp>
      <p:sp>
        <p:nvSpPr>
          <p:cNvPr id="148482" name="Rectangle 2"/>
          <p:cNvSpPr>
            <a:spLocks noGrp="1" noChangeArrowheads="1"/>
          </p:cNvSpPr>
          <p:nvPr>
            <p:ph type="ctrTitle"/>
          </p:nvPr>
        </p:nvSpPr>
        <p:spPr>
          <a:xfrm>
            <a:off x="0" y="0"/>
            <a:ext cx="9144000" cy="85725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8401050" y="4569330"/>
            <a:ext cx="285750" cy="320857"/>
          </a:xfrm>
        </p:spPr>
        <p:txBody>
          <a:bodyPr/>
          <a:lstStyle>
            <a:lvl1pPr algn="r">
              <a:defRPr sz="825">
                <a:solidFill>
                  <a:srgbClr val="5A5B5D"/>
                </a:solidFill>
              </a:defRPr>
            </a:lvl1pPr>
          </a:lstStyle>
          <a:p>
            <a:pPr>
              <a:defRPr/>
            </a:pPr>
            <a:fld id="{92DA1020-C785-0A4B-99D6-E80BD29020BD}" type="slidenum">
              <a:rPr lang="en-US" altLang="en-US"/>
              <a:pPr>
                <a:defRPr/>
              </a:pPr>
              <a:t>‹#›</a:t>
            </a:fld>
            <a:endParaRPr lang="en-US" altLang="en-US"/>
          </a:p>
        </p:txBody>
      </p:sp>
      <p:pic>
        <p:nvPicPr>
          <p:cNvPr id="8" name="Picture 7">
            <a:extLst>
              <a:ext uri="{FF2B5EF4-FFF2-40B4-BE49-F238E27FC236}">
                <a16:creationId xmlns:a16="http://schemas.microsoft.com/office/drawing/2014/main" id="{4E9CD3B8-FAD9-437A-AC3D-53BBA4D733E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4448" y="4422555"/>
            <a:ext cx="514350" cy="512012"/>
          </a:xfrm>
          <a:prstGeom prst="rect">
            <a:avLst/>
          </a:prstGeom>
        </p:spPr>
      </p:pic>
    </p:spTree>
    <p:extLst>
      <p:ext uri="{BB962C8B-B14F-4D97-AF65-F5344CB8AC3E}">
        <p14:creationId xmlns:p14="http://schemas.microsoft.com/office/powerpoint/2010/main" val="1944030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504C0435-1B5E-3C4D-99E6-C4C05A180605}"/>
              </a:ext>
            </a:extLst>
          </p:cNvPr>
          <p:cNvCxnSpPr>
            <a:cxnSpLocks noChangeShapeType="1"/>
          </p:cNvCxnSpPr>
          <p:nvPr userDrawn="1"/>
        </p:nvCxnSpPr>
        <p:spPr bwMode="auto">
          <a:xfrm>
            <a:off x="8286750" y="4530329"/>
            <a:ext cx="0" cy="40005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148482" name="Rectangle 2"/>
          <p:cNvSpPr>
            <a:spLocks noGrp="1" noChangeArrowheads="1"/>
          </p:cNvSpPr>
          <p:nvPr>
            <p:ph type="ctrTitle"/>
          </p:nvPr>
        </p:nvSpPr>
        <p:spPr>
          <a:xfrm>
            <a:off x="0" y="0"/>
            <a:ext cx="9144000" cy="85725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
        <p:nvSpPr>
          <p:cNvPr id="6" name="Rectangle 6">
            <a:extLst>
              <a:ext uri="{FF2B5EF4-FFF2-40B4-BE49-F238E27FC236}">
                <a16:creationId xmlns:a16="http://schemas.microsoft.com/office/drawing/2014/main" id="{4B7948B0-3194-D540-8AC0-2A3C14D15F2A}"/>
              </a:ext>
            </a:extLst>
          </p:cNvPr>
          <p:cNvSpPr>
            <a:spLocks noGrp="1" noChangeArrowheads="1"/>
          </p:cNvSpPr>
          <p:nvPr>
            <p:ph type="sldNum" sz="quarter" idx="10"/>
          </p:nvPr>
        </p:nvSpPr>
        <p:spPr>
          <a:xfrm>
            <a:off x="8401050" y="4569330"/>
            <a:ext cx="285750" cy="320857"/>
          </a:xfrm>
        </p:spPr>
        <p:txBody>
          <a:bodyPr/>
          <a:lstStyle>
            <a:lvl1pPr algn="r">
              <a:defRPr sz="825">
                <a:solidFill>
                  <a:srgbClr val="5A5B5D"/>
                </a:solidFill>
              </a:defRPr>
            </a:lvl1pPr>
          </a:lstStyle>
          <a:p>
            <a:pPr>
              <a:defRPr/>
            </a:pPr>
            <a:fld id="{B28F5760-600B-E044-8357-0A373C456381}" type="slidenum">
              <a:rPr lang="en-US" altLang="en-US"/>
              <a:pPr>
                <a:defRPr/>
              </a:pPr>
              <a:t>‹#›</a:t>
            </a:fld>
            <a:endParaRPr lang="en-US" altLang="en-US"/>
          </a:p>
        </p:txBody>
      </p:sp>
      <p:pic>
        <p:nvPicPr>
          <p:cNvPr id="8" name="Picture 7">
            <a:extLst>
              <a:ext uri="{FF2B5EF4-FFF2-40B4-BE49-F238E27FC236}">
                <a16:creationId xmlns:a16="http://schemas.microsoft.com/office/drawing/2014/main" id="{C2718CD7-58C9-46ED-8341-E68789591F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4448" y="4422555"/>
            <a:ext cx="514350" cy="512012"/>
          </a:xfrm>
          <a:prstGeom prst="rect">
            <a:avLst/>
          </a:prstGeom>
        </p:spPr>
      </p:pic>
    </p:spTree>
    <p:extLst>
      <p:ext uri="{BB962C8B-B14F-4D97-AF65-F5344CB8AC3E}">
        <p14:creationId xmlns:p14="http://schemas.microsoft.com/office/powerpoint/2010/main" val="2346260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Contact Inf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C07A9-BF36-524B-8413-4BEACA0FDA79}"/>
              </a:ext>
            </a:extLst>
          </p:cNvPr>
          <p:cNvSpPr>
            <a:spLocks noChangeArrowheads="1"/>
          </p:cNvSpPr>
          <p:nvPr userDrawn="1"/>
        </p:nvSpPr>
        <p:spPr bwMode="auto">
          <a:xfrm>
            <a:off x="0" y="0"/>
            <a:ext cx="4563666" cy="51435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1800"/>
          </a:p>
        </p:txBody>
      </p:sp>
      <p:sp>
        <p:nvSpPr>
          <p:cNvPr id="4" name="Slide Number Placeholder 6">
            <a:extLst>
              <a:ext uri="{FF2B5EF4-FFF2-40B4-BE49-F238E27FC236}">
                <a16:creationId xmlns:a16="http://schemas.microsoft.com/office/drawing/2014/main" id="{0BE5CA0B-222E-C54E-943E-7AAC74765197}"/>
              </a:ext>
            </a:extLst>
          </p:cNvPr>
          <p:cNvSpPr>
            <a:spLocks noGrp="1" noChangeArrowheads="1"/>
          </p:cNvSpPr>
          <p:nvPr>
            <p:ph type="sldNum" sz="quarter" idx="10"/>
          </p:nvPr>
        </p:nvSpPr>
        <p:spPr/>
        <p:txBody>
          <a:bodyPr/>
          <a:lstStyle>
            <a:lvl1pPr>
              <a:defRPr/>
            </a:lvl1pPr>
          </a:lstStyle>
          <a:p>
            <a:pPr>
              <a:defRPr/>
            </a:pPr>
            <a:fld id="{9D7DC5A1-24AC-EE45-8892-34F91BFF9321}" type="slidenum">
              <a:rPr lang="en-US" altLang="en-US"/>
              <a:pPr>
                <a:defRPr/>
              </a:pPr>
              <a:t>‹#›</a:t>
            </a:fld>
            <a:endParaRPr lang="en-US" altLang="en-US"/>
          </a:p>
        </p:txBody>
      </p:sp>
      <p:pic>
        <p:nvPicPr>
          <p:cNvPr id="5" name="Picture 4" descr="A close up of a logo&#10;&#10;Description automatically generated">
            <a:extLst>
              <a:ext uri="{FF2B5EF4-FFF2-40B4-BE49-F238E27FC236}">
                <a16:creationId xmlns:a16="http://schemas.microsoft.com/office/drawing/2014/main" id="{6198DFB0-67B8-4437-88A9-A2ADEF8218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850" y="1371600"/>
            <a:ext cx="2400300" cy="2400300"/>
          </a:xfrm>
          <a:prstGeom prst="rect">
            <a:avLst/>
          </a:prstGeom>
        </p:spPr>
      </p:pic>
    </p:spTree>
    <p:extLst>
      <p:ext uri="{BB962C8B-B14F-4D97-AF65-F5344CB8AC3E}">
        <p14:creationId xmlns:p14="http://schemas.microsoft.com/office/powerpoint/2010/main" val="7408694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Wordmark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5436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2857500"/>
          </a:xfrm>
          <a:prstGeom prst="rect">
            <a:avLst/>
          </a:prstGeom>
        </p:spPr>
        <p:txBody>
          <a:bodyPr/>
          <a:lstStyle>
            <a:lvl1pPr>
              <a:defRPr>
                <a:solidFill>
                  <a:srgbClr val="5A5B5D"/>
                </a:solidFill>
              </a:defRPr>
            </a:lvl1pPr>
            <a:lvl2pPr>
              <a:defRPr sz="1500">
                <a:solidFill>
                  <a:srgbClr val="5A5B5D"/>
                </a:solidFill>
              </a:defRPr>
            </a:lvl2pPr>
            <a:lvl3pPr>
              <a:defRPr sz="1350">
                <a:solidFill>
                  <a:srgbClr val="5A5B5D"/>
                </a:solidFill>
              </a:defRPr>
            </a:lvl3pPr>
            <a:lvl4pPr>
              <a:defRPr sz="1200">
                <a:solidFill>
                  <a:srgbClr val="5A5B5D"/>
                </a:solidFill>
              </a:defRPr>
            </a:lvl4pPr>
            <a:lvl5pPr>
              <a:defRPr sz="105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pic>
        <p:nvPicPr>
          <p:cNvPr id="2" name="Picture 1">
            <a:extLst>
              <a:ext uri="{FF2B5EF4-FFF2-40B4-BE49-F238E27FC236}">
                <a16:creationId xmlns:a16="http://schemas.microsoft.com/office/drawing/2014/main" id="{6E96B854-E6B5-A2D2-6BC6-DC7E2AA62A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786384"/>
          </a:xfrm>
          <a:prstGeom prst="rect">
            <a:avLst/>
          </a:prstGeom>
        </p:spPr>
      </p:pic>
    </p:spTree>
    <p:extLst>
      <p:ext uri="{BB962C8B-B14F-4D97-AF65-F5344CB8AC3E}">
        <p14:creationId xmlns:p14="http://schemas.microsoft.com/office/powerpoint/2010/main" val="29274638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Mai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6944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3182138"/>
            <a:ext cx="6726063" cy="206957"/>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3787" y="3182884"/>
            <a:ext cx="2307831" cy="207705"/>
          </a:xfrm>
          <a:prstGeom prst="rect">
            <a:avLst/>
          </a:prstGeom>
        </p:spPr>
      </p:pic>
      <p:sp>
        <p:nvSpPr>
          <p:cNvPr id="9" name="Rectangle 8"/>
          <p:cNvSpPr/>
          <p:nvPr/>
        </p:nvSpPr>
        <p:spPr bwMode="ltGray">
          <a:xfrm>
            <a:off x="0" y="1942559"/>
            <a:ext cx="6726064" cy="12452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1942559"/>
            <a:ext cx="2307832" cy="124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1" y="2050282"/>
            <a:ext cx="6108101" cy="1029803"/>
          </a:xfrm>
        </p:spPr>
        <p:txBody>
          <a:bodyPr anchor="b">
            <a:noAutofit/>
          </a:bodyPr>
          <a:lstStyle>
            <a:lvl1pPr algn="r">
              <a:defRPr sz="4050"/>
            </a:lvl1pPr>
          </a:lstStyle>
          <a:p>
            <a:r>
              <a:rPr lang="en-US"/>
              <a:t>Click to edit Master title style</a:t>
            </a:r>
            <a:endParaRPr lang="en-US" dirty="0"/>
          </a:p>
        </p:txBody>
      </p:sp>
      <p:sp>
        <p:nvSpPr>
          <p:cNvPr id="3" name="Subtitle 2"/>
          <p:cNvSpPr>
            <a:spLocks noGrp="1"/>
          </p:cNvSpPr>
          <p:nvPr>
            <p:ph type="subTitle" idx="1"/>
          </p:nvPr>
        </p:nvSpPr>
        <p:spPr>
          <a:xfrm>
            <a:off x="510241" y="3295530"/>
            <a:ext cx="6108101" cy="838265"/>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85048F-92F8-D240-90A9-6872FC62D8B3}" type="datetimeFigureOut">
              <a:rPr lang="en-US" smtClean="0"/>
              <a:t>8/7/24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941510" y="2062753"/>
            <a:ext cx="878916" cy="1017332"/>
          </a:xfrm>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42124013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477680"/>
            <a:ext cx="7828359" cy="240873"/>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1478425"/>
            <a:ext cx="1202248" cy="108203"/>
          </a:xfrm>
          <a:prstGeom prst="rect">
            <a:avLst/>
          </a:prstGeom>
        </p:spPr>
      </p:pic>
      <p:sp>
        <p:nvSpPr>
          <p:cNvPr id="17" name="Rectangle 16"/>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5048F-92F8-D240-90A9-6872FC62D8B3}" type="datetimeFigureOut">
              <a:rPr lang="en-US" smtClean="0"/>
              <a:t>8/7/24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21624471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3065180"/>
            <a:ext cx="7828359" cy="240873"/>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68" y="3065926"/>
            <a:ext cx="1202248" cy="108203"/>
          </a:xfrm>
          <a:prstGeom prst="rect">
            <a:avLst/>
          </a:prstGeom>
        </p:spPr>
      </p:pic>
      <p:sp>
        <p:nvSpPr>
          <p:cNvPr id="9" name="Rectangle 8"/>
          <p:cNvSpPr/>
          <p:nvPr/>
        </p:nvSpPr>
        <p:spPr bwMode="ltGray">
          <a:xfrm>
            <a:off x="-2" y="20447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69" y="20447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2152421"/>
            <a:ext cx="7210395" cy="818091"/>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510242" y="3174129"/>
            <a:ext cx="7210395" cy="1278013"/>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5048F-92F8-D240-90A9-6872FC62D8B3}" type="datetimeFigureOut">
              <a:rPr lang="en-US" smtClean="0"/>
              <a:t>8/7/24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047092" y="2152422"/>
            <a:ext cx="865613" cy="818092"/>
          </a:xfrm>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2590342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ext Placeholder 2"/>
          <p:cNvSpPr>
            <a:spLocks noGrp="1"/>
          </p:cNvSpPr>
          <p:nvPr>
            <p:ph type="body" idx="1"/>
          </p:nvPr>
        </p:nvSpPr>
        <p:spPr bwMode="gray">
          <a:xfrm>
            <a:off x="1276350" y="1200149"/>
            <a:ext cx="3498850" cy="480060"/>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sz="1800" b="1" dirty="0" smtClean="0"/>
            </a:lvl1pPr>
          </a:lstStyle>
          <a:p>
            <a:pPr marL="0" lvl="0" indent="0">
              <a:buNone/>
            </a:pPr>
            <a:r>
              <a:rPr lang="en-US"/>
              <a:t>Click to edit Master text styles</a:t>
            </a:r>
          </a:p>
        </p:txBody>
      </p:sp>
      <p:sp>
        <p:nvSpPr>
          <p:cNvPr id="5" name="Content Placeholder 3"/>
          <p:cNvSpPr>
            <a:spLocks noGrp="1"/>
          </p:cNvSpPr>
          <p:nvPr>
            <p:ph sz="half" idx="2"/>
          </p:nvPr>
        </p:nvSpPr>
        <p:spPr bwMode="gray">
          <a:xfrm>
            <a:off x="1276350" y="1668082"/>
            <a:ext cx="3498850" cy="2962656"/>
          </a:xfrm>
        </p:spPr>
        <p:txBody>
          <a:bodyPr/>
          <a:lstStyle>
            <a:lvl1pPr>
              <a:spcBef>
                <a:spcPts val="1000"/>
              </a:spcBef>
              <a:defRPr sz="1800"/>
            </a:lvl1pPr>
            <a:lvl2pPr>
              <a:spcBef>
                <a:spcPts val="500"/>
              </a:spcBef>
              <a:defRPr sz="1800"/>
            </a:lvl2pPr>
            <a:lvl3pPr>
              <a:spcBef>
                <a:spcPts val="500"/>
              </a:spcBef>
              <a:defRPr sz="1400"/>
            </a:lvl3pPr>
            <a:lvl4pPr>
              <a:spcBef>
                <a:spcPts val="500"/>
              </a:spcBef>
              <a:defRPr sz="1400"/>
            </a:lvl4pPr>
            <a:lvl5pPr marL="1714500" indent="-228600">
              <a:spcBef>
                <a:spcPts val="500"/>
              </a:spcBef>
              <a:defRPr sz="1400" b="0" i="1"/>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3"/>
          </p:nvPr>
        </p:nvSpPr>
        <p:spPr bwMode="gray">
          <a:xfrm>
            <a:off x="5049838" y="1201736"/>
            <a:ext cx="3498850" cy="480060"/>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sz="1800" b="1" dirty="0" smtClean="0"/>
            </a:lvl1pPr>
          </a:lstStyle>
          <a:p>
            <a:pPr marL="0" lvl="0" indent="0">
              <a:buNone/>
            </a:pPr>
            <a:r>
              <a:rPr lang="en-US"/>
              <a:t>Click to edit Master text styles</a:t>
            </a:r>
          </a:p>
        </p:txBody>
      </p:sp>
      <p:sp>
        <p:nvSpPr>
          <p:cNvPr id="7" name="Content Placeholder 5"/>
          <p:cNvSpPr>
            <a:spLocks noGrp="1"/>
          </p:cNvSpPr>
          <p:nvPr>
            <p:ph sz="quarter" idx="4"/>
          </p:nvPr>
        </p:nvSpPr>
        <p:spPr bwMode="gray">
          <a:xfrm>
            <a:off x="5049838" y="1668082"/>
            <a:ext cx="3498850" cy="2960274"/>
          </a:xfrm>
        </p:spPr>
        <p:txBody>
          <a:bodyPr/>
          <a:lstStyle>
            <a:lvl1pPr>
              <a:spcBef>
                <a:spcPts val="1000"/>
              </a:spcBef>
              <a:defRPr sz="1800"/>
            </a:lvl1pPr>
            <a:lvl2pPr>
              <a:spcBef>
                <a:spcPts val="500"/>
              </a:spcBef>
              <a:defRPr sz="1800"/>
            </a:lvl2pPr>
            <a:lvl3pPr>
              <a:spcBef>
                <a:spcPts val="500"/>
              </a:spcBef>
              <a:defRPr sz="1400"/>
            </a:lvl3pPr>
            <a:lvl4pPr>
              <a:spcBef>
                <a:spcPts val="500"/>
              </a:spcBef>
              <a:defRPr sz="1400"/>
            </a:lvl4pPr>
            <a:lvl5pPr marL="1714500" indent="-228600">
              <a:spcBef>
                <a:spcPts val="500"/>
              </a:spcBef>
              <a:defRPr sz="1400" b="0" i="1"/>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60DEB794-5447-4A40-9591-39748EC3E640}"/>
              </a:ext>
            </a:extLst>
          </p:cNvPr>
          <p:cNvSpPr>
            <a:spLocks noGrp="1"/>
          </p:cNvSpPr>
          <p:nvPr>
            <p:ph type="body" sz="quarter" idx="10"/>
          </p:nvPr>
        </p:nvSpPr>
        <p:spPr>
          <a:xfrm>
            <a:off x="1371600" y="640080"/>
            <a:ext cx="7315200" cy="222471"/>
          </a:xfrm>
        </p:spPr>
        <p:txBody>
          <a:bodyPr/>
          <a:lstStyle>
            <a:lvl1pPr marL="0" indent="0">
              <a:buFontTx/>
              <a:buNone/>
              <a:defRPr sz="1600" b="0" baseline="0"/>
            </a:lvl1pPr>
          </a:lstStyle>
          <a:p>
            <a:pPr lvl="0"/>
            <a:r>
              <a:rPr lang="en-US"/>
              <a:t>Click to edit Master text styles</a:t>
            </a:r>
          </a:p>
        </p:txBody>
      </p:sp>
      <p:sp>
        <p:nvSpPr>
          <p:cNvPr id="11" name="Rectangle 2">
            <a:extLst>
              <a:ext uri="{FF2B5EF4-FFF2-40B4-BE49-F238E27FC236}">
                <a16:creationId xmlns:a16="http://schemas.microsoft.com/office/drawing/2014/main" id="{2AEB9BD5-37FE-6E49-9F84-60056CDA0569}"/>
              </a:ext>
            </a:extLst>
          </p:cNvPr>
          <p:cNvSpPr>
            <a:spLocks noGrp="1" noChangeArrowheads="1"/>
          </p:cNvSpPr>
          <p:nvPr>
            <p:ph type="title"/>
          </p:nvPr>
        </p:nvSpPr>
        <p:spPr bwMode="gray">
          <a:xfrm>
            <a:off x="1371600" y="182879"/>
            <a:ext cx="7315200"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1238339458"/>
      </p:ext>
    </p:extLst>
  </p:cSld>
  <p:clrMapOvr>
    <a:masterClrMapping/>
  </p:clrMapOvr>
  <p:transition>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0240" y="1752655"/>
            <a:ext cx="3523769"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5592" y="1752655"/>
            <a:ext cx="3525044"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85048F-92F8-D240-90A9-6872FC62D8B3}" type="datetimeFigureOut">
              <a:rPr lang="en-US" smtClean="0"/>
              <a:t>8/7/24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26204049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477680"/>
            <a:ext cx="7828359" cy="240873"/>
          </a:xfrm>
          <a:prstGeom prst="rect">
            <a:avLst/>
          </a:prstGeom>
        </p:spPr>
      </p:pic>
      <p:pic>
        <p:nvPicPr>
          <p:cNvPr id="11" name="Picture 10"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1478425"/>
            <a:ext cx="1202248" cy="108203"/>
          </a:xfrm>
          <a:prstGeom prst="rect">
            <a:avLst/>
          </a:prstGeom>
        </p:spPr>
      </p:pic>
      <p:sp>
        <p:nvSpPr>
          <p:cNvPr id="12" name="Rectangle 11"/>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564922"/>
            <a:ext cx="7210397" cy="8107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763" y="1752655"/>
            <a:ext cx="3354245" cy="51985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0242" y="2272507"/>
            <a:ext cx="3523766"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365116" y="1752655"/>
            <a:ext cx="3355521" cy="51905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195593" y="2272507"/>
            <a:ext cx="3525044"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85048F-92F8-D240-90A9-6872FC62D8B3}" type="datetimeFigureOut">
              <a:rPr lang="en-US" smtClean="0"/>
              <a:t>8/7/24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13291649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477680"/>
            <a:ext cx="7828359" cy="240873"/>
          </a:xfrm>
          <a:prstGeom prst="rect">
            <a:avLst/>
          </a:prstGeom>
        </p:spPr>
      </p:pic>
      <p:pic>
        <p:nvPicPr>
          <p:cNvPr id="7" name="Picture 6"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1478425"/>
            <a:ext cx="1202248" cy="108203"/>
          </a:xfrm>
          <a:prstGeom prst="rect">
            <a:avLst/>
          </a:prstGeom>
        </p:spPr>
      </p:pic>
      <p:sp>
        <p:nvSpPr>
          <p:cNvPr id="8" name="Rectangle 7"/>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85048F-92F8-D240-90A9-6872FC62D8B3}" type="datetimeFigureOut">
              <a:rPr lang="en-US" smtClean="0"/>
              <a:t>8/7/24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33659257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9370" y="1478425"/>
            <a:ext cx="1202248" cy="108203"/>
          </a:xfrm>
          <a:prstGeom prst="rect">
            <a:avLst/>
          </a:prstGeom>
        </p:spPr>
      </p:pic>
      <p:sp>
        <p:nvSpPr>
          <p:cNvPr id="6" name="Rectangle 5"/>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485048F-92F8-D240-90A9-6872FC62D8B3}" type="datetimeFigureOut">
              <a:rPr lang="en-US" smtClean="0"/>
              <a:t>8/7/24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14970088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564920"/>
            <a:ext cx="7210394" cy="810705"/>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514385" y="1752655"/>
            <a:ext cx="4206252" cy="2699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0241" y="1752654"/>
            <a:ext cx="2842559" cy="2699488"/>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485048F-92F8-D240-90A9-6872FC62D8B3}" type="datetimeFigureOut">
              <a:rPr lang="en-US" smtClean="0"/>
              <a:t>8/7/24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698243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3" y="564921"/>
            <a:ext cx="7210393" cy="810704"/>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651250" y="1752656"/>
            <a:ext cx="4069387" cy="2699484"/>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0242" y="1752655"/>
            <a:ext cx="2907192" cy="269948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485048F-92F8-D240-90A9-6872FC62D8B3}" type="datetimeFigureOut">
              <a:rPr lang="en-US" smtClean="0"/>
              <a:t>8/7/24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41130503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4446471"/>
            <a:ext cx="7828359" cy="240873"/>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4447216"/>
            <a:ext cx="1202248" cy="108203"/>
          </a:xfrm>
          <a:prstGeom prst="rect">
            <a:avLst/>
          </a:prstGeom>
        </p:spPr>
      </p:pic>
      <p:sp>
        <p:nvSpPr>
          <p:cNvPr id="10" name="Rectangle 9"/>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3533713"/>
            <a:ext cx="7210394" cy="339788"/>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0242" y="457198"/>
            <a:ext cx="7210394" cy="2692181"/>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0239" y="3877188"/>
            <a:ext cx="7210397" cy="46722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485048F-92F8-D240-90A9-6872FC62D8B3}" type="datetimeFigureOut">
              <a:rPr lang="en-US" smtClean="0"/>
              <a:t>8/7/24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3533482"/>
            <a:ext cx="865613" cy="818092"/>
          </a:xfrm>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9301802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4446471"/>
            <a:ext cx="7828359" cy="240873"/>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4447216"/>
            <a:ext cx="1202248" cy="108203"/>
          </a:xfrm>
          <a:prstGeom prst="rect">
            <a:avLst/>
          </a:prstGeom>
        </p:spPr>
      </p:pic>
      <p:sp>
        <p:nvSpPr>
          <p:cNvPr id="10" name="Rectangle 9"/>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457198"/>
            <a:ext cx="7210394" cy="2694563"/>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510242" y="3533712"/>
            <a:ext cx="7210394" cy="818092"/>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485048F-92F8-D240-90A9-6872FC62D8B3}" type="datetimeFigureOut">
              <a:rPr lang="en-US" smtClean="0"/>
              <a:t>8/7/24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3533712"/>
            <a:ext cx="865613" cy="818092"/>
          </a:xfrm>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22746012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4446471"/>
            <a:ext cx="7828359" cy="240873"/>
          </a:xfrm>
          <a:prstGeom prst="rect">
            <a:avLst/>
          </a:prstGeom>
        </p:spPr>
      </p:pic>
      <p:pic>
        <p:nvPicPr>
          <p:cNvPr id="13" name="Picture 12"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4447216"/>
            <a:ext cx="1202248" cy="108203"/>
          </a:xfrm>
          <a:prstGeom prst="rect">
            <a:avLst/>
          </a:prstGeom>
        </p:spPr>
      </p:pic>
      <p:sp>
        <p:nvSpPr>
          <p:cNvPr id="14" name="Rectangle 13"/>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92" y="457199"/>
            <a:ext cx="6539158" cy="2277046"/>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051717" y="2740034"/>
            <a:ext cx="611743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510242" y="3533712"/>
            <a:ext cx="7210394" cy="81809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485048F-92F8-D240-90A9-6872FC62D8B3}" type="datetimeFigureOut">
              <a:rPr lang="en-US" smtClean="0"/>
              <a:t>8/7/24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3532444"/>
            <a:ext cx="865613" cy="818092"/>
          </a:xfrm>
        </p:spPr>
        <p:txBody>
          <a:bodyPr/>
          <a:lstStyle/>
          <a:p>
            <a:fld id="{5A438467-CA5B-2349-8484-7B29211BE057}" type="slidenum">
              <a:rPr lang="en-US" smtClean="0"/>
              <a:t>‹#›</a:t>
            </a:fld>
            <a:endParaRPr lang="en-US"/>
          </a:p>
        </p:txBody>
      </p:sp>
      <p:sp>
        <p:nvSpPr>
          <p:cNvPr id="16" name="TextBox 15"/>
          <p:cNvSpPr txBox="1"/>
          <p:nvPr/>
        </p:nvSpPr>
        <p:spPr>
          <a:xfrm>
            <a:off x="437679" y="56108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17" name="TextBox 16"/>
          <p:cNvSpPr txBox="1"/>
          <p:nvPr/>
        </p:nvSpPr>
        <p:spPr>
          <a:xfrm>
            <a:off x="7247107" y="2275143"/>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23297627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4446471"/>
            <a:ext cx="7828359" cy="240873"/>
          </a:xfrm>
          <a:prstGeom prst="rect">
            <a:avLst/>
          </a:prstGeom>
        </p:spPr>
      </p:pic>
      <p:pic>
        <p:nvPicPr>
          <p:cNvPr id="10" name="Picture 9"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4447216"/>
            <a:ext cx="1202248" cy="108203"/>
          </a:xfrm>
          <a:prstGeom prst="rect">
            <a:avLst/>
          </a:prstGeom>
        </p:spPr>
      </p:pic>
      <p:sp>
        <p:nvSpPr>
          <p:cNvPr id="11" name="Rectangle 10"/>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39" y="3533712"/>
            <a:ext cx="7210397" cy="441401"/>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510240" y="3975112"/>
            <a:ext cx="7210397" cy="376691"/>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485048F-92F8-D240-90A9-6872FC62D8B3}" type="datetimeFigureOut">
              <a:rPr lang="en-US" smtClean="0"/>
              <a:t>8/7/24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3532444"/>
            <a:ext cx="865613" cy="818092"/>
          </a:xfrm>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270038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and Copy">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371599" y="1201368"/>
            <a:ext cx="4110067" cy="3429000"/>
          </a:xfrm>
        </p:spPr>
        <p:txBody>
          <a:bodyPr lIns="0" tIns="0" rIns="0" bIns="0" anchor="ctr" anchorCtr="0"/>
          <a:lstStyle>
            <a:lvl1pPr marL="0" indent="0" algn="ctr">
              <a:buNone/>
              <a:defRPr/>
            </a:lvl1pPr>
          </a:lstStyle>
          <a:p>
            <a:r>
              <a:rPr lang="en-US"/>
              <a:t>Click to</a:t>
            </a:r>
            <a:br>
              <a:rPr lang="en-US"/>
            </a:br>
            <a:r>
              <a:rPr lang="en-US"/>
              <a:t>insert picture</a:t>
            </a:r>
          </a:p>
        </p:txBody>
      </p:sp>
      <p:sp>
        <p:nvSpPr>
          <p:cNvPr id="6" name="Text Placeholder 4"/>
          <p:cNvSpPr>
            <a:spLocks noGrp="1"/>
          </p:cNvSpPr>
          <p:nvPr>
            <p:ph type="body" sz="quarter" idx="3"/>
          </p:nvPr>
        </p:nvSpPr>
        <p:spPr bwMode="gray">
          <a:xfrm>
            <a:off x="5785946" y="1201736"/>
            <a:ext cx="2762742" cy="480060"/>
          </a:xfrm>
          <a:noFill/>
          <a:ln w="9525">
            <a:noFill/>
            <a:miter lim="800000"/>
            <a:headEnd/>
            <a:tailEnd/>
          </a:ln>
          <a:effectLst/>
        </p:spPr>
        <p:txBody>
          <a:bodyPr vert="horz" wrap="square" lIns="91440" tIns="45720" rIns="91440" bIns="45720" numCol="1" anchor="b" anchorCtr="0" compatLnSpc="1">
            <a:prstTxWarp prst="textNoShape">
              <a:avLst/>
            </a:prstTxWarp>
          </a:bodyPr>
          <a:lstStyle>
            <a:lvl1pPr marL="285750" indent="-285750">
              <a:buNone/>
              <a:defRPr lang="en-US" sz="1400" b="1" dirty="0" smtClean="0"/>
            </a:lvl1pPr>
          </a:lstStyle>
          <a:p>
            <a:pPr marL="0" lvl="0" indent="0"/>
            <a:r>
              <a:rPr lang="en-US"/>
              <a:t>Click to edit Master text styles</a:t>
            </a:r>
          </a:p>
        </p:txBody>
      </p:sp>
      <p:sp>
        <p:nvSpPr>
          <p:cNvPr id="7" name="Content Placeholder 5"/>
          <p:cNvSpPr>
            <a:spLocks noGrp="1"/>
          </p:cNvSpPr>
          <p:nvPr>
            <p:ph sz="quarter" idx="4"/>
          </p:nvPr>
        </p:nvSpPr>
        <p:spPr bwMode="gray">
          <a:xfrm>
            <a:off x="5785946" y="1668082"/>
            <a:ext cx="2762742" cy="2960274"/>
          </a:xfrm>
        </p:spPr>
        <p:txBody>
          <a:bodyPr/>
          <a:lstStyle>
            <a:lvl1pPr marL="0" indent="0">
              <a:spcBef>
                <a:spcPts val="1000"/>
              </a:spcBef>
              <a:buFontTx/>
              <a:buNone/>
              <a:defRPr sz="1400" b="0"/>
            </a:lvl1pPr>
            <a:lvl2pPr marL="400050" indent="0">
              <a:spcBef>
                <a:spcPts val="500"/>
              </a:spcBef>
              <a:buFontTx/>
              <a:buNone/>
              <a:defRPr sz="1400"/>
            </a:lvl2pPr>
            <a:lvl3pPr marL="800100" indent="0">
              <a:spcBef>
                <a:spcPts val="500"/>
              </a:spcBef>
              <a:buFontTx/>
              <a:buNone/>
              <a:defRPr sz="1400"/>
            </a:lvl3pPr>
            <a:lvl4pPr marL="1143000" indent="0">
              <a:spcBef>
                <a:spcPts val="500"/>
              </a:spcBef>
              <a:buFontTx/>
              <a:buNone/>
              <a:defRPr sz="1400"/>
            </a:lvl4pPr>
            <a:lvl5pPr marL="1485900" indent="0">
              <a:spcBef>
                <a:spcPts val="500"/>
              </a:spcBef>
              <a:buFontTx/>
              <a:buNone/>
              <a:defRPr sz="1400" b="0" i="1"/>
            </a:lvl5pPr>
            <a:lvl6pPr>
              <a:defRPr sz="1600"/>
            </a:lvl6pPr>
            <a:lvl7pPr>
              <a:defRPr sz="1600"/>
            </a:lvl7pPr>
            <a:lvl8pPr>
              <a:defRPr sz="1600"/>
            </a:lvl8pPr>
            <a:lvl9pPr>
              <a:defRPr sz="1600"/>
            </a:lvl9pPr>
          </a:lstStyle>
          <a:p>
            <a:pPr lvl="0"/>
            <a:r>
              <a:rPr lang="en-US"/>
              <a:t>Click to edit Master text styles</a:t>
            </a:r>
          </a:p>
        </p:txBody>
      </p:sp>
      <p:sp>
        <p:nvSpPr>
          <p:cNvPr id="10" name="Text Placeholder 4">
            <a:extLst>
              <a:ext uri="{FF2B5EF4-FFF2-40B4-BE49-F238E27FC236}">
                <a16:creationId xmlns:a16="http://schemas.microsoft.com/office/drawing/2014/main" id="{B4BD9EF1-90AD-AB47-8A12-94790FBE3104}"/>
              </a:ext>
            </a:extLst>
          </p:cNvPr>
          <p:cNvSpPr>
            <a:spLocks noGrp="1"/>
          </p:cNvSpPr>
          <p:nvPr>
            <p:ph type="body" sz="quarter" idx="11"/>
          </p:nvPr>
        </p:nvSpPr>
        <p:spPr>
          <a:xfrm>
            <a:off x="1371600" y="640080"/>
            <a:ext cx="7315200" cy="222471"/>
          </a:xfrm>
        </p:spPr>
        <p:txBody>
          <a:bodyPr/>
          <a:lstStyle>
            <a:lvl1pPr marL="0" indent="0">
              <a:buFontTx/>
              <a:buNone/>
              <a:defRPr sz="1600" b="0" baseline="0"/>
            </a:lvl1pPr>
          </a:lstStyle>
          <a:p>
            <a:pPr lvl="0"/>
            <a:r>
              <a:rPr lang="en-US"/>
              <a:t>Click to edit Master text styles</a:t>
            </a:r>
          </a:p>
        </p:txBody>
      </p:sp>
      <p:sp>
        <p:nvSpPr>
          <p:cNvPr id="11" name="Rectangle 2">
            <a:extLst>
              <a:ext uri="{FF2B5EF4-FFF2-40B4-BE49-F238E27FC236}">
                <a16:creationId xmlns:a16="http://schemas.microsoft.com/office/drawing/2014/main" id="{A34679B3-941D-E248-A7FB-A84C965509F0}"/>
              </a:ext>
            </a:extLst>
          </p:cNvPr>
          <p:cNvSpPr>
            <a:spLocks noGrp="1" noChangeArrowheads="1"/>
          </p:cNvSpPr>
          <p:nvPr>
            <p:ph type="title"/>
          </p:nvPr>
        </p:nvSpPr>
        <p:spPr bwMode="gray">
          <a:xfrm>
            <a:off x="1371600" y="182879"/>
            <a:ext cx="7315200"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1515548848"/>
      </p:ext>
    </p:extLst>
  </p:cSld>
  <p:clrMapOvr>
    <a:masterClrMapping/>
  </p:clrMapOvr>
  <p:transition>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477680"/>
            <a:ext cx="7828359" cy="240873"/>
          </a:xfrm>
          <a:prstGeom prst="rect">
            <a:avLst/>
          </a:prstGeom>
        </p:spPr>
      </p:pic>
      <p:pic>
        <p:nvPicPr>
          <p:cNvPr id="14" name="Picture 13"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1478425"/>
            <a:ext cx="1202248" cy="108203"/>
          </a:xfrm>
          <a:prstGeom prst="rect">
            <a:avLst/>
          </a:prstGeom>
        </p:spPr>
      </p:pic>
      <p:sp>
        <p:nvSpPr>
          <p:cNvPr id="16" name="Rectangle 15"/>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7" y="564921"/>
            <a:ext cx="7218720" cy="810704"/>
          </a:xfrm>
        </p:spPr>
        <p:txBody>
          <a:bodyPr/>
          <a:lstStyle/>
          <a:p>
            <a:r>
              <a:rPr lang="en-US"/>
              <a:t>Click to edit Master title style</a:t>
            </a:r>
            <a:endParaRPr lang="en-US" dirty="0"/>
          </a:p>
        </p:txBody>
      </p:sp>
      <p:sp>
        <p:nvSpPr>
          <p:cNvPr id="7" name="Text Placeholder 2"/>
          <p:cNvSpPr>
            <a:spLocks noGrp="1"/>
          </p:cNvSpPr>
          <p:nvPr>
            <p:ph type="body" idx="1"/>
          </p:nvPr>
        </p:nvSpPr>
        <p:spPr>
          <a:xfrm>
            <a:off x="495709" y="1752655"/>
            <a:ext cx="2302526"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0241" y="2267005"/>
            <a:ext cx="2287277"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2967019" y="1752655"/>
            <a:ext cx="2297430"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2959103" y="2267005"/>
            <a:ext cx="2297430"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418117" y="1752655"/>
            <a:ext cx="230251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418117" y="2267005"/>
            <a:ext cx="2302519"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1485048F-92F8-D240-90A9-6872FC62D8B3}" type="datetimeFigureOut">
              <a:rPr lang="en-US" smtClean="0"/>
              <a:t>8/7/24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16019533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477680"/>
            <a:ext cx="7828359" cy="240873"/>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1478425"/>
            <a:ext cx="1202248" cy="108203"/>
          </a:xfrm>
          <a:prstGeom prst="rect">
            <a:avLst/>
          </a:prstGeom>
        </p:spPr>
      </p:pic>
      <p:sp>
        <p:nvSpPr>
          <p:cNvPr id="17" name="Rectangle 16"/>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510242" y="564921"/>
            <a:ext cx="7210395" cy="810704"/>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0239" y="3223127"/>
            <a:ext cx="228727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0239" y="1752655"/>
            <a:ext cx="228727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0239" y="3655324"/>
            <a:ext cx="2287279"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2959103" y="3223127"/>
            <a:ext cx="2297430"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2959103" y="1752655"/>
            <a:ext cx="2297430"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2958088" y="3655323"/>
            <a:ext cx="2300473"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423009" y="3223127"/>
            <a:ext cx="229762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423008" y="1752655"/>
            <a:ext cx="229762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422915" y="3655321"/>
            <a:ext cx="2300672"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1485048F-92F8-D240-90A9-6872FC62D8B3}" type="datetimeFigureOut">
              <a:rPr lang="en-US" smtClean="0"/>
              <a:t>8/7/24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31686594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477680"/>
            <a:ext cx="7828359" cy="240873"/>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370" y="1478425"/>
            <a:ext cx="1202248" cy="108203"/>
          </a:xfrm>
          <a:prstGeom prst="rect">
            <a:avLst/>
          </a:prstGeom>
        </p:spPr>
      </p:pic>
      <p:sp>
        <p:nvSpPr>
          <p:cNvPr id="9" name="Rectangle 8"/>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5048F-92F8-D240-90A9-6872FC62D8B3}" type="datetimeFigureOut">
              <a:rPr lang="en-US" smtClean="0"/>
              <a:t>8/7/24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38467-CA5B-2349-8484-7B29211BE057}" type="slidenum">
              <a:rPr lang="en-US" smtClean="0"/>
              <a:t>‹#›</a:t>
            </a:fld>
            <a:endParaRPr lang="en-US"/>
          </a:p>
        </p:txBody>
      </p:sp>
    </p:spTree>
    <p:extLst>
      <p:ext uri="{BB962C8B-B14F-4D97-AF65-F5344CB8AC3E}">
        <p14:creationId xmlns:p14="http://schemas.microsoft.com/office/powerpoint/2010/main" val="111058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6087155" y="1402046"/>
            <a:ext cx="3830241"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7401152" y="40293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596923" y="457198"/>
            <a:ext cx="805352" cy="32653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457198"/>
            <a:ext cx="6652503" cy="39949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105344" y="4452141"/>
            <a:ext cx="2057400" cy="273844"/>
          </a:xfrm>
        </p:spPr>
        <p:txBody>
          <a:bodyPr/>
          <a:lstStyle/>
          <a:p>
            <a:fld id="{1485048F-92F8-D240-90A9-6872FC62D8B3}" type="datetimeFigureOut">
              <a:rPr lang="en-US" smtClean="0"/>
              <a:t>8/7/24</a:t>
            </a:fld>
            <a:endParaRPr lang="en-US"/>
          </a:p>
        </p:txBody>
      </p:sp>
      <p:sp>
        <p:nvSpPr>
          <p:cNvPr id="5" name="Footer Placeholder 4"/>
          <p:cNvSpPr>
            <a:spLocks noGrp="1"/>
          </p:cNvSpPr>
          <p:nvPr>
            <p:ph type="ftr" sz="quarter" idx="11"/>
          </p:nvPr>
        </p:nvSpPr>
        <p:spPr>
          <a:xfrm>
            <a:off x="510241" y="4452141"/>
            <a:ext cx="4595104" cy="273844"/>
          </a:xfrm>
        </p:spPr>
        <p:txBody>
          <a:bodyPr/>
          <a:lstStyle/>
          <a:p>
            <a:endParaRPr lang="en-US"/>
          </a:p>
        </p:txBody>
      </p:sp>
      <p:sp>
        <p:nvSpPr>
          <p:cNvPr id="6" name="Slide Number Placeholder 5"/>
          <p:cNvSpPr>
            <a:spLocks noGrp="1"/>
          </p:cNvSpPr>
          <p:nvPr>
            <p:ph type="sldNum" sz="quarter" idx="12"/>
          </p:nvPr>
        </p:nvSpPr>
        <p:spPr>
          <a:xfrm>
            <a:off x="7573163" y="4048975"/>
            <a:ext cx="865613" cy="818092"/>
          </a:xfrm>
        </p:spPr>
        <p:txBody>
          <a:bodyPr anchor="t"/>
          <a:lstStyle>
            <a:lvl1pPr algn="ctr">
              <a:defRPr/>
            </a:lvl1pPr>
          </a:lstStyle>
          <a:p>
            <a:fld id="{5A438467-CA5B-2349-8484-7B29211BE057}" type="slidenum">
              <a:rPr lang="en-US" smtClean="0"/>
              <a:t>‹#›</a:t>
            </a:fld>
            <a:endParaRPr lang="en-US"/>
          </a:p>
        </p:txBody>
      </p:sp>
    </p:spTree>
    <p:extLst>
      <p:ext uri="{BB962C8B-B14F-4D97-AF65-F5344CB8AC3E}">
        <p14:creationId xmlns:p14="http://schemas.microsoft.com/office/powerpoint/2010/main" val="42058951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800" y="-114300"/>
            <a:ext cx="9347200" cy="5257800"/>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624" y="196854"/>
            <a:ext cx="3236976" cy="717547"/>
          </a:xfrm>
          <a:prstGeom prst="rect">
            <a:avLst/>
          </a:prstGeom>
        </p:spPr>
      </p:pic>
      <p:pic>
        <p:nvPicPr>
          <p:cNvPr id="4" name="Picture 3"/>
          <p:cNvPicPr/>
          <p:nvPr userDrawn="1"/>
        </p:nvPicPr>
        <p:blipFill rotWithShape="1">
          <a:blip r:embed="rId4" cstate="screen">
            <a:extLst>
              <a:ext uri="{28A0092B-C50C-407E-A947-70E740481C1C}">
                <a14:useLocalDpi xmlns:a14="http://schemas.microsoft.com/office/drawing/2010/main"/>
              </a:ext>
            </a:extLst>
          </a:blip>
          <a:srcRect l="-1" r="-2439" b="-1"/>
          <a:stretch/>
        </p:blipFill>
        <p:spPr>
          <a:xfrm>
            <a:off x="801624" y="240121"/>
            <a:ext cx="3246120" cy="631010"/>
          </a:xfrm>
          <a:prstGeom prst="rect">
            <a:avLst/>
          </a:prstGeom>
        </p:spPr>
      </p:pic>
      <p:sp>
        <p:nvSpPr>
          <p:cNvPr id="5" name="TextBox 4"/>
          <p:cNvSpPr txBox="1"/>
          <p:nvPr userDrawn="1"/>
        </p:nvSpPr>
        <p:spPr>
          <a:xfrm>
            <a:off x="5410200" y="3483918"/>
            <a:ext cx="3810000" cy="237757"/>
          </a:xfrm>
          <a:prstGeom prst="rect">
            <a:avLst/>
          </a:prstGeom>
          <a:solidFill>
            <a:srgbClr val="12733B"/>
          </a:solidFill>
        </p:spPr>
        <p:txBody>
          <a:bodyPr wrap="square" rtlCol="0">
            <a:spAutoFit/>
          </a:bodyPr>
          <a:lstStyle/>
          <a:p>
            <a:r>
              <a:rPr lang="en-US" sz="1050" b="1" i="0" dirty="0">
                <a:solidFill>
                  <a:schemeClr val="bg1"/>
                </a:solidFill>
                <a:latin typeface="Tahoma" panose="020B0604030504040204" pitchFamily="34" charset="0"/>
                <a:ea typeface="Tahoma" panose="020B0604030504040204" pitchFamily="34" charset="0"/>
                <a:cs typeface="Tahoma" panose="020B0604030504040204" pitchFamily="34" charset="0"/>
              </a:rPr>
              <a:t>RELIABILITY</a:t>
            </a:r>
            <a:r>
              <a:rPr lang="en-US" sz="1050" b="1" i="0" baseline="0" dirty="0">
                <a:solidFill>
                  <a:schemeClr val="bg1"/>
                </a:solidFill>
                <a:latin typeface="Tahoma" panose="020B0604030504040204" pitchFamily="34" charset="0"/>
                <a:ea typeface="Tahoma" panose="020B0604030504040204" pitchFamily="34" charset="0"/>
                <a:cs typeface="Tahoma" panose="020B0604030504040204" pitchFamily="34" charset="0"/>
              </a:rPr>
              <a:t> | RESILIENCE | SECURITY</a:t>
            </a:r>
            <a:endParaRPr lang="en-US" sz="1050" b="1" i="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descr="A gold and blue circle with numbers&#10;&#10;Description automatically generated">
            <a:extLst>
              <a:ext uri="{FF2B5EF4-FFF2-40B4-BE49-F238E27FC236}">
                <a16:creationId xmlns:a16="http://schemas.microsoft.com/office/drawing/2014/main" id="{020B3C11-E267-66C1-0688-CB4B9898A77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8304" y="304211"/>
            <a:ext cx="671563" cy="502829"/>
          </a:xfrm>
          <a:prstGeom prst="rect">
            <a:avLst/>
          </a:prstGeom>
        </p:spPr>
      </p:pic>
    </p:spTree>
    <p:extLst>
      <p:ext uri="{BB962C8B-B14F-4D97-AF65-F5344CB8AC3E}">
        <p14:creationId xmlns:p14="http://schemas.microsoft.com/office/powerpoint/2010/main" val="6969352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1851421"/>
            <a:ext cx="8305800" cy="1520429"/>
          </a:xfrm>
          <a:prstGeom prst="rect">
            <a:avLst/>
          </a:prstGeom>
        </p:spPr>
        <p:txBody>
          <a:bodyPr anchor="t" anchorCtr="0"/>
          <a:lstStyle>
            <a:lvl1pPr algn="ctr">
              <a:defRPr sz="1800" b="1" baseline="0">
                <a:solidFill>
                  <a:schemeClr val="tx2"/>
                </a:solidFill>
                <a:latin typeface="Tahoma" pitchFamily="34" charset="0"/>
                <a:ea typeface="Tahoma" pitchFamily="34" charset="0"/>
                <a:cs typeface="Tahoma" pitchFamily="34" charset="0"/>
              </a:defRPr>
            </a:lvl1pPr>
          </a:lstStyle>
          <a:p>
            <a:r>
              <a:rPr lang="en-US"/>
              <a:t>Subtitle Slide</a:t>
            </a:r>
          </a:p>
        </p:txBody>
      </p:sp>
      <p:sp>
        <p:nvSpPr>
          <p:cNvPr id="11" name="Text Placeholder 10"/>
          <p:cNvSpPr>
            <a:spLocks noGrp="1"/>
          </p:cNvSpPr>
          <p:nvPr>
            <p:ph type="body" sz="quarter" idx="10" hasCustomPrompt="1"/>
          </p:nvPr>
        </p:nvSpPr>
        <p:spPr>
          <a:xfrm>
            <a:off x="914400" y="4857750"/>
            <a:ext cx="2514600" cy="228600"/>
          </a:xfrm>
          <a:prstGeom prst="rect">
            <a:avLst/>
          </a:prstGeom>
        </p:spPr>
        <p:txBody>
          <a:bodyPr/>
          <a:lstStyle>
            <a:lvl1pPr marL="0" indent="0">
              <a:buNone/>
              <a:defRPr sz="9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Type TLP Color Designation here</a:t>
            </a:r>
          </a:p>
        </p:txBody>
      </p:sp>
    </p:spTree>
    <p:extLst>
      <p:ext uri="{BB962C8B-B14F-4D97-AF65-F5344CB8AC3E}">
        <p14:creationId xmlns:p14="http://schemas.microsoft.com/office/powerpoint/2010/main" val="16152040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0" y="57150"/>
            <a:ext cx="4800600" cy="548879"/>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
        <p:nvSpPr>
          <p:cNvPr id="11" name="Text Placeholder 3"/>
          <p:cNvSpPr>
            <a:spLocks noGrp="1"/>
          </p:cNvSpPr>
          <p:nvPr>
            <p:ph type="body" sz="half" idx="2"/>
          </p:nvPr>
        </p:nvSpPr>
        <p:spPr>
          <a:xfrm>
            <a:off x="346074" y="994172"/>
            <a:ext cx="8416926" cy="3657600"/>
          </a:xfrm>
          <a:prstGeom prst="rect">
            <a:avLst/>
          </a:prstGeom>
        </p:spPr>
        <p:txBody>
          <a:bodyPr/>
          <a:lstStyle>
            <a:lvl1pPr marL="171450" marR="0" indent="-171450" algn="l" defTabSz="685800" rtl="0" eaLnBrk="1" fontAlgn="base" latinLnBrk="0" hangingPunct="1">
              <a:lnSpc>
                <a:spcPct val="100000"/>
              </a:lnSpc>
              <a:spcBef>
                <a:spcPts val="504"/>
              </a:spcBef>
              <a:spcAft>
                <a:spcPts val="0"/>
              </a:spcAft>
              <a:buClr>
                <a:srgbClr val="19396E"/>
              </a:buClr>
              <a:buSzPct val="150000"/>
              <a:buFont typeface="Arial" pitchFamily="34" charset="0"/>
              <a:buNone/>
              <a:tabLst/>
              <a:defRPr sz="1800" baseline="0">
                <a:solidFill>
                  <a:schemeClr val="accent6"/>
                </a:solidFill>
                <a:latin typeface="Calibri"/>
                <a:cs typeface="Calibri"/>
              </a:defRPr>
            </a:lvl1pPr>
            <a:lvl2pPr marL="342900" indent="-171450">
              <a:lnSpc>
                <a:spcPct val="100000"/>
              </a:lnSpc>
              <a:spcBef>
                <a:spcPts val="432"/>
              </a:spcBef>
              <a:spcAft>
                <a:spcPts val="0"/>
              </a:spcAft>
              <a:buClr>
                <a:srgbClr val="5D85A9"/>
              </a:buClr>
              <a:buFont typeface="Wingdings" charset="2"/>
              <a:buChar char="§"/>
              <a:defRPr sz="1500">
                <a:solidFill>
                  <a:schemeClr val="accent6"/>
                </a:solidFill>
                <a:latin typeface="Calibri"/>
                <a:cs typeface="Calibri"/>
              </a:defRPr>
            </a:lvl2pPr>
            <a:lvl3pPr marL="514350" indent="-171450">
              <a:lnSpc>
                <a:spcPct val="100000"/>
              </a:lnSpc>
              <a:spcBef>
                <a:spcPts val="360"/>
              </a:spcBef>
              <a:spcAft>
                <a:spcPts val="0"/>
              </a:spcAft>
              <a:buClr>
                <a:srgbClr val="19396E"/>
              </a:buClr>
              <a:buFont typeface="Courier New"/>
              <a:buChar char="o"/>
              <a:defRPr sz="1350">
                <a:solidFill>
                  <a:schemeClr val="accent6"/>
                </a:solidFill>
                <a:latin typeface="Calibri"/>
                <a:cs typeface="Calibri"/>
              </a:defRPr>
            </a:lvl3pPr>
            <a:lvl4pPr marL="685800" indent="-171450">
              <a:lnSpc>
                <a:spcPct val="100000"/>
              </a:lnSpc>
              <a:spcBef>
                <a:spcPts val="288"/>
              </a:spcBef>
              <a:spcAft>
                <a:spcPts val="0"/>
              </a:spcAft>
              <a:buClr>
                <a:srgbClr val="19396E"/>
              </a:buClr>
              <a:buFont typeface="Lucida Grande"/>
              <a:buChar char="­"/>
              <a:defRPr sz="1200" baseline="0">
                <a:solidFill>
                  <a:schemeClr val="accent6"/>
                </a:solidFill>
                <a:latin typeface="Calibri"/>
                <a:cs typeface="Calibri"/>
              </a:defRPr>
            </a:lvl4pPr>
            <a:lvl5pPr marL="1543050" indent="-171450">
              <a:lnSpc>
                <a:spcPct val="100000"/>
              </a:lnSpc>
              <a:spcBef>
                <a:spcPts val="288"/>
              </a:spcBef>
              <a:spcAft>
                <a:spcPts val="0"/>
              </a:spcAft>
              <a:buClr>
                <a:srgbClr val="19396E"/>
              </a:buClr>
              <a:buFont typeface="Wingdings" charset="2"/>
              <a:buChar char="§"/>
              <a:defRPr sz="1200">
                <a:solidFill>
                  <a:schemeClr val="tx1"/>
                </a:solidFill>
                <a:latin typeface="Calibri"/>
                <a:cs typeface="Calibri"/>
              </a:defRPr>
            </a:lvl5pPr>
            <a:lvl6pPr marL="1714500" indent="0">
              <a:buNone/>
              <a:defRPr sz="675"/>
            </a:lvl6pPr>
            <a:lvl7pPr marL="2057400" indent="0">
              <a:buNone/>
              <a:defRPr sz="675"/>
            </a:lvl7pPr>
            <a:lvl8pPr marL="2400300" indent="0">
              <a:buNone/>
              <a:defRPr sz="675"/>
            </a:lvl8pPr>
            <a:lvl9pPr marL="2743200" indent="0">
              <a:buNone/>
              <a:defRPr sz="675"/>
            </a:lvl9pPr>
          </a:lstStyle>
          <a:p>
            <a:pPr marL="171450" marR="0" lvl="0" indent="-171450" algn="l" defTabSz="685800" rtl="0" eaLnBrk="1" fontAlgn="base" latinLnBrk="0" hangingPunct="1">
              <a:lnSpc>
                <a:spcPct val="100000"/>
              </a:lnSpc>
              <a:spcBef>
                <a:spcPts val="504"/>
              </a:spcBef>
              <a:spcAft>
                <a:spcPts val="0"/>
              </a:spcAft>
              <a:buClr>
                <a:srgbClr val="19396E"/>
              </a:buClr>
              <a:buSzTx/>
              <a:tabLst/>
              <a:defRPr/>
            </a:pPr>
            <a:r>
              <a:rPr lang="en-US"/>
              <a:t>Click to edit Master text styles</a:t>
            </a:r>
          </a:p>
        </p:txBody>
      </p:sp>
      <p:sp>
        <p:nvSpPr>
          <p:cNvPr id="4" name="Text Placeholder 10"/>
          <p:cNvSpPr>
            <a:spLocks noGrp="1"/>
          </p:cNvSpPr>
          <p:nvPr>
            <p:ph type="body" sz="quarter" idx="10" hasCustomPrompt="1"/>
          </p:nvPr>
        </p:nvSpPr>
        <p:spPr>
          <a:xfrm>
            <a:off x="914400" y="4857750"/>
            <a:ext cx="2514600" cy="228600"/>
          </a:xfrm>
          <a:prstGeom prst="rect">
            <a:avLst/>
          </a:prstGeom>
        </p:spPr>
        <p:txBody>
          <a:bodyPr/>
          <a:lstStyle>
            <a:lvl1pPr marL="0" indent="0">
              <a:buNone/>
              <a:defRPr sz="9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Type TLP Color Designation here</a:t>
            </a:r>
          </a:p>
        </p:txBody>
      </p:sp>
    </p:spTree>
    <p:extLst>
      <p:ext uri="{BB962C8B-B14F-4D97-AF65-F5344CB8AC3E}">
        <p14:creationId xmlns:p14="http://schemas.microsoft.com/office/powerpoint/2010/main" val="20160064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3" name="Content Placeholder 2"/>
          <p:cNvSpPr>
            <a:spLocks noGrp="1"/>
          </p:cNvSpPr>
          <p:nvPr>
            <p:ph sz="half" idx="10"/>
          </p:nvPr>
        </p:nvSpPr>
        <p:spPr>
          <a:xfrm>
            <a:off x="346074" y="994171"/>
            <a:ext cx="8416926" cy="3634979"/>
          </a:xfrm>
          <a:prstGeom prst="rect">
            <a:avLst/>
          </a:prstGeom>
        </p:spPr>
        <p:txBody>
          <a:bodyPr/>
          <a:lstStyle>
            <a:lvl1pPr marL="171450" indent="-171450">
              <a:buClr>
                <a:srgbClr val="19396E"/>
              </a:buClr>
              <a:buSzPct val="100000"/>
              <a:defRPr sz="1800" baseline="0">
                <a:solidFill>
                  <a:schemeClr val="accent6"/>
                </a:solidFill>
                <a:latin typeface="Calibri" pitchFamily="34" charset="0"/>
              </a:defRPr>
            </a:lvl1pPr>
            <a:lvl2pPr marL="342900" indent="-171450">
              <a:buClr>
                <a:srgbClr val="5D85A9"/>
              </a:buClr>
              <a:buFont typeface="Wingdings" charset="2"/>
              <a:buChar char="§"/>
              <a:defRPr sz="1500">
                <a:solidFill>
                  <a:schemeClr val="accent6"/>
                </a:solidFill>
                <a:latin typeface="Calibri" pitchFamily="34" charset="0"/>
              </a:defRPr>
            </a:lvl2pPr>
            <a:lvl3pPr marL="514350" indent="-171450">
              <a:buClr>
                <a:srgbClr val="19396E"/>
              </a:buClr>
              <a:buFont typeface="Courier New"/>
              <a:buChar char="o"/>
              <a:defRPr sz="1350">
                <a:solidFill>
                  <a:schemeClr val="accent6"/>
                </a:solidFill>
                <a:latin typeface="Calibri" pitchFamily="34" charset="0"/>
              </a:defRPr>
            </a:lvl3pPr>
            <a:lvl4pPr marL="685800" indent="-171450">
              <a:buClr>
                <a:srgbClr val="19396E"/>
              </a:buClr>
              <a:defRPr sz="1200">
                <a:solidFill>
                  <a:schemeClr val="accent6"/>
                </a:solidFill>
                <a:latin typeface="Calibri" pitchFamily="34" charset="0"/>
              </a:defRPr>
            </a:lvl4pPr>
            <a:lvl5pPr marL="1543050" indent="-171450">
              <a:buClr>
                <a:srgbClr val="19396E"/>
              </a:buClr>
              <a:buFont typeface="Wingdings" charset="2"/>
              <a:buChar char="§"/>
              <a:defRPr sz="1200">
                <a:solidFill>
                  <a:schemeClr val="accent4"/>
                </a:solidFill>
                <a:latin typeface="Calibri"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p:cNvSpPr>
            <a:spLocks noGrp="1"/>
          </p:cNvSpPr>
          <p:nvPr>
            <p:ph type="title" hasCustomPrompt="1"/>
          </p:nvPr>
        </p:nvSpPr>
        <p:spPr>
          <a:xfrm>
            <a:off x="4114800" y="57150"/>
            <a:ext cx="4800600" cy="548879"/>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
        <p:nvSpPr>
          <p:cNvPr id="5" name="Text Placeholder 10"/>
          <p:cNvSpPr>
            <a:spLocks noGrp="1"/>
          </p:cNvSpPr>
          <p:nvPr>
            <p:ph type="body" sz="quarter" idx="11" hasCustomPrompt="1"/>
          </p:nvPr>
        </p:nvSpPr>
        <p:spPr>
          <a:xfrm>
            <a:off x="914400" y="4857750"/>
            <a:ext cx="2514600" cy="228600"/>
          </a:xfrm>
          <a:prstGeom prst="rect">
            <a:avLst/>
          </a:prstGeom>
        </p:spPr>
        <p:txBody>
          <a:bodyPr/>
          <a:lstStyle>
            <a:lvl1pPr marL="0" indent="0">
              <a:buNone/>
              <a:defRPr sz="9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Type TLP Color Designation here</a:t>
            </a:r>
          </a:p>
        </p:txBody>
      </p:sp>
    </p:spTree>
    <p:extLst>
      <p:ext uri="{BB962C8B-B14F-4D97-AF65-F5344CB8AC3E}">
        <p14:creationId xmlns:p14="http://schemas.microsoft.com/office/powerpoint/2010/main" val="15584106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half" idx="10"/>
          </p:nvPr>
        </p:nvSpPr>
        <p:spPr>
          <a:xfrm>
            <a:off x="346074" y="994171"/>
            <a:ext cx="4041648" cy="3634979"/>
          </a:xfrm>
          <a:prstGeom prst="rect">
            <a:avLst/>
          </a:prstGeom>
        </p:spPr>
        <p:txBody>
          <a:bodyPr/>
          <a:lstStyle>
            <a:lvl1pPr marL="171450" indent="-171450">
              <a:buClr>
                <a:srgbClr val="19396E"/>
              </a:buClr>
              <a:defRPr sz="1800" baseline="0">
                <a:solidFill>
                  <a:schemeClr val="accent6"/>
                </a:solidFill>
                <a:latin typeface="Calibri" pitchFamily="34" charset="0"/>
              </a:defRPr>
            </a:lvl1pPr>
            <a:lvl2pPr marL="342900" indent="-171450">
              <a:buClr>
                <a:srgbClr val="5D85A9"/>
              </a:buClr>
              <a:buFont typeface="Wingdings" charset="2"/>
              <a:buChar char="§"/>
              <a:defRPr sz="1500">
                <a:solidFill>
                  <a:schemeClr val="accent6"/>
                </a:solidFill>
                <a:latin typeface="Calibri" pitchFamily="34" charset="0"/>
              </a:defRPr>
            </a:lvl2pPr>
            <a:lvl3pPr marL="514350" indent="-171450">
              <a:buClr>
                <a:srgbClr val="19396E"/>
              </a:buClr>
              <a:buFont typeface="Courier New"/>
              <a:buChar char="o"/>
              <a:defRPr sz="1350">
                <a:solidFill>
                  <a:schemeClr val="accent6"/>
                </a:solidFill>
                <a:latin typeface="Calibri" pitchFamily="34" charset="0"/>
              </a:defRPr>
            </a:lvl3pPr>
            <a:lvl4pPr marL="685800" indent="-171450">
              <a:buClr>
                <a:srgbClr val="19396E"/>
              </a:buClr>
              <a:defRPr sz="1200">
                <a:solidFill>
                  <a:schemeClr val="accent6"/>
                </a:solidFill>
                <a:latin typeface="Calibri" pitchFamily="34" charset="0"/>
              </a:defRPr>
            </a:lvl4pPr>
            <a:lvl5pPr marL="1543050" indent="-171450">
              <a:buClr>
                <a:srgbClr val="19396E"/>
              </a:buClr>
              <a:buFont typeface="Wingdings" charset="2"/>
              <a:buChar char="§"/>
              <a:defRPr sz="1200">
                <a:solidFill>
                  <a:schemeClr val="accent4"/>
                </a:solidFill>
                <a:latin typeface="Calibri"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p:cNvSpPr>
            <a:spLocks noGrp="1"/>
          </p:cNvSpPr>
          <p:nvPr>
            <p:ph sz="half" idx="11"/>
          </p:nvPr>
        </p:nvSpPr>
        <p:spPr>
          <a:xfrm>
            <a:off x="4568952" y="994171"/>
            <a:ext cx="4041648" cy="3634979"/>
          </a:xfrm>
          <a:prstGeom prst="rect">
            <a:avLst/>
          </a:prstGeom>
        </p:spPr>
        <p:txBody>
          <a:bodyPr/>
          <a:lstStyle>
            <a:lvl1pPr marL="171450" indent="-171450">
              <a:buClr>
                <a:srgbClr val="19396E"/>
              </a:buClr>
              <a:defRPr sz="1800" baseline="0">
                <a:solidFill>
                  <a:schemeClr val="accent6"/>
                </a:solidFill>
                <a:latin typeface="Calibri" pitchFamily="34" charset="0"/>
              </a:defRPr>
            </a:lvl1pPr>
            <a:lvl2pPr marL="342900" indent="-171450">
              <a:buClr>
                <a:srgbClr val="5D85A9"/>
              </a:buClr>
              <a:buFont typeface="Wingdings" charset="2"/>
              <a:buChar char="§"/>
              <a:defRPr sz="1500">
                <a:solidFill>
                  <a:schemeClr val="accent6"/>
                </a:solidFill>
                <a:latin typeface="Calibri" pitchFamily="34" charset="0"/>
              </a:defRPr>
            </a:lvl2pPr>
            <a:lvl3pPr marL="514350" indent="-171450">
              <a:buClr>
                <a:srgbClr val="19396E"/>
              </a:buClr>
              <a:buFont typeface="Courier New"/>
              <a:buChar char="o"/>
              <a:defRPr sz="1350">
                <a:solidFill>
                  <a:schemeClr val="accent6"/>
                </a:solidFill>
                <a:latin typeface="Calibri" pitchFamily="34" charset="0"/>
              </a:defRPr>
            </a:lvl3pPr>
            <a:lvl4pPr marL="685800" indent="-171450">
              <a:buClr>
                <a:srgbClr val="19396E"/>
              </a:buClr>
              <a:defRPr sz="1200">
                <a:solidFill>
                  <a:schemeClr val="accent6"/>
                </a:solidFill>
                <a:latin typeface="Calibri" pitchFamily="34" charset="0"/>
              </a:defRPr>
            </a:lvl4pPr>
            <a:lvl5pPr marL="1543050" indent="-171450">
              <a:buClr>
                <a:srgbClr val="19396E"/>
              </a:buClr>
              <a:buFont typeface="Wingdings" charset="2"/>
              <a:buChar char="§"/>
              <a:defRPr sz="1200">
                <a:solidFill>
                  <a:schemeClr val="accent4"/>
                </a:solidFill>
                <a:latin typeface="Calibri"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4114800" y="0"/>
            <a:ext cx="4800600" cy="606029"/>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
        <p:nvSpPr>
          <p:cNvPr id="5" name="Text Placeholder 10"/>
          <p:cNvSpPr>
            <a:spLocks noGrp="1"/>
          </p:cNvSpPr>
          <p:nvPr>
            <p:ph type="body" sz="quarter" idx="12" hasCustomPrompt="1"/>
          </p:nvPr>
        </p:nvSpPr>
        <p:spPr>
          <a:xfrm>
            <a:off x="914400" y="4857750"/>
            <a:ext cx="2514600" cy="228600"/>
          </a:xfrm>
          <a:prstGeom prst="rect">
            <a:avLst/>
          </a:prstGeom>
        </p:spPr>
        <p:txBody>
          <a:bodyPr/>
          <a:lstStyle>
            <a:lvl1pPr marL="0" indent="0">
              <a:buNone/>
              <a:defRPr sz="9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Type TLP Color Designation here</a:t>
            </a:r>
          </a:p>
        </p:txBody>
      </p:sp>
    </p:spTree>
    <p:extLst>
      <p:ext uri="{BB962C8B-B14F-4D97-AF65-F5344CB8AC3E}">
        <p14:creationId xmlns:p14="http://schemas.microsoft.com/office/powerpoint/2010/main" val="15006045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46074" y="994171"/>
            <a:ext cx="4040188" cy="479822"/>
          </a:xfrm>
          <a:prstGeom prst="rect">
            <a:avLst/>
          </a:prstGeom>
        </p:spPr>
        <p:txBody>
          <a:bodyPr anchor="b"/>
          <a:lstStyle>
            <a:lvl1pPr marL="0" indent="0">
              <a:buNone/>
              <a:defRPr sz="1800" b="1">
                <a:solidFill>
                  <a:srgbClr val="204C81"/>
                </a:solidFill>
                <a:latin typeface="Tahoma" pitchFamily="34" charset="0"/>
                <a:ea typeface="Tahoma" pitchFamily="34" charset="0"/>
                <a:cs typeface="Tahoma"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Column Title 1</a:t>
            </a:r>
          </a:p>
        </p:txBody>
      </p:sp>
      <p:sp>
        <p:nvSpPr>
          <p:cNvPr id="5" name="Text Placeholder 4"/>
          <p:cNvSpPr>
            <a:spLocks noGrp="1"/>
          </p:cNvSpPr>
          <p:nvPr>
            <p:ph type="body" sz="quarter" idx="3" hasCustomPrompt="1"/>
          </p:nvPr>
        </p:nvSpPr>
        <p:spPr>
          <a:xfrm>
            <a:off x="4572001" y="994171"/>
            <a:ext cx="4041775" cy="479822"/>
          </a:xfrm>
          <a:prstGeom prst="rect">
            <a:avLst/>
          </a:prstGeom>
        </p:spPr>
        <p:txBody>
          <a:bodyPr anchor="b"/>
          <a:lstStyle>
            <a:lvl1pPr marL="0" indent="0">
              <a:buNone/>
              <a:defRPr sz="1800" b="1">
                <a:solidFill>
                  <a:srgbClr val="204C81"/>
                </a:solidFill>
                <a:latin typeface="Tahoma" pitchFamily="34" charset="0"/>
                <a:ea typeface="Tahoma" pitchFamily="34" charset="0"/>
                <a:cs typeface="Tahoma"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Column Title 2</a:t>
            </a:r>
          </a:p>
        </p:txBody>
      </p:sp>
      <p:sp>
        <p:nvSpPr>
          <p:cNvPr id="12" name="Content Placeholder 2"/>
          <p:cNvSpPr>
            <a:spLocks noGrp="1"/>
          </p:cNvSpPr>
          <p:nvPr>
            <p:ph sz="half" idx="11"/>
          </p:nvPr>
        </p:nvSpPr>
        <p:spPr>
          <a:xfrm>
            <a:off x="346074" y="1485900"/>
            <a:ext cx="4041648" cy="3028950"/>
          </a:xfrm>
          <a:prstGeom prst="rect">
            <a:avLst/>
          </a:prstGeom>
        </p:spPr>
        <p:txBody>
          <a:bodyPr/>
          <a:lstStyle>
            <a:lvl1pPr marL="171450" indent="-171450">
              <a:buClr>
                <a:srgbClr val="19396E"/>
              </a:buClr>
              <a:defRPr sz="1800" baseline="0">
                <a:solidFill>
                  <a:schemeClr val="accent6"/>
                </a:solidFill>
                <a:latin typeface="Calibri" pitchFamily="34" charset="0"/>
              </a:defRPr>
            </a:lvl1pPr>
            <a:lvl2pPr marL="342900" indent="-171450">
              <a:buClr>
                <a:srgbClr val="5D85A9"/>
              </a:buClr>
              <a:buFont typeface="Wingdings" charset="2"/>
              <a:buChar char="§"/>
              <a:defRPr sz="1500">
                <a:solidFill>
                  <a:schemeClr val="accent6"/>
                </a:solidFill>
                <a:latin typeface="Calibri" pitchFamily="34" charset="0"/>
              </a:defRPr>
            </a:lvl2pPr>
            <a:lvl3pPr marL="514350" indent="-171450">
              <a:buClr>
                <a:srgbClr val="5D85A9"/>
              </a:buClr>
              <a:buFont typeface="Courier New"/>
              <a:buChar char="o"/>
              <a:defRPr sz="1350">
                <a:solidFill>
                  <a:schemeClr val="accent6"/>
                </a:solidFill>
                <a:latin typeface="Calibri" pitchFamily="34" charset="0"/>
              </a:defRPr>
            </a:lvl3pPr>
            <a:lvl4pPr marL="685800" indent="-171450">
              <a:buClr>
                <a:srgbClr val="5D85A9"/>
              </a:buClr>
              <a:defRPr sz="1200">
                <a:solidFill>
                  <a:schemeClr val="accent6"/>
                </a:solidFill>
                <a:latin typeface="Calibri" pitchFamily="34" charset="0"/>
              </a:defRPr>
            </a:lvl4pPr>
            <a:lvl5pPr marL="1543050" indent="-171450">
              <a:buClr>
                <a:srgbClr val="19396E"/>
              </a:buClr>
              <a:buFont typeface="Wingdings" charset="2"/>
              <a:buChar char="§"/>
              <a:defRPr sz="1200">
                <a:solidFill>
                  <a:schemeClr val="accent4"/>
                </a:solidFill>
                <a:latin typeface="Calibri"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p:cNvSpPr>
            <a:spLocks noGrp="1"/>
          </p:cNvSpPr>
          <p:nvPr>
            <p:ph sz="half" idx="12"/>
          </p:nvPr>
        </p:nvSpPr>
        <p:spPr>
          <a:xfrm>
            <a:off x="4572127" y="1485900"/>
            <a:ext cx="4041648" cy="3028950"/>
          </a:xfrm>
          <a:prstGeom prst="rect">
            <a:avLst/>
          </a:prstGeom>
        </p:spPr>
        <p:txBody>
          <a:bodyPr/>
          <a:lstStyle>
            <a:lvl1pPr marL="171450" indent="-171450">
              <a:buClr>
                <a:srgbClr val="19396E"/>
              </a:buClr>
              <a:defRPr sz="1800" baseline="0">
                <a:solidFill>
                  <a:schemeClr val="accent6"/>
                </a:solidFill>
                <a:latin typeface="Calibri" pitchFamily="34" charset="0"/>
              </a:defRPr>
            </a:lvl1pPr>
            <a:lvl2pPr marL="342900" indent="-171450">
              <a:buClr>
                <a:srgbClr val="5D85A9"/>
              </a:buClr>
              <a:buFont typeface="Wingdings" charset="2"/>
              <a:buChar char="§"/>
              <a:defRPr sz="1500">
                <a:solidFill>
                  <a:schemeClr val="accent6"/>
                </a:solidFill>
                <a:latin typeface="Calibri" pitchFamily="34" charset="0"/>
              </a:defRPr>
            </a:lvl2pPr>
            <a:lvl3pPr marL="514350" indent="-171450">
              <a:buClr>
                <a:srgbClr val="5D85A9"/>
              </a:buClr>
              <a:buFont typeface="Courier New"/>
              <a:buChar char="o"/>
              <a:defRPr sz="1350">
                <a:solidFill>
                  <a:schemeClr val="accent6"/>
                </a:solidFill>
                <a:latin typeface="Calibri" pitchFamily="34" charset="0"/>
              </a:defRPr>
            </a:lvl3pPr>
            <a:lvl4pPr marL="685800" indent="-171450">
              <a:buClr>
                <a:srgbClr val="5D85A9"/>
              </a:buClr>
              <a:defRPr sz="1200">
                <a:solidFill>
                  <a:schemeClr val="accent6"/>
                </a:solidFill>
                <a:latin typeface="Calibri" pitchFamily="34" charset="0"/>
              </a:defRPr>
            </a:lvl4pPr>
            <a:lvl5pPr marL="1543050" indent="-171450">
              <a:buClr>
                <a:srgbClr val="19396E"/>
              </a:buClr>
              <a:buFont typeface="Wingdings" charset="2"/>
              <a:buChar char="§"/>
              <a:defRPr sz="1200">
                <a:solidFill>
                  <a:schemeClr val="accent4"/>
                </a:solidFill>
                <a:latin typeface="Calibri"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4114800" y="57150"/>
            <a:ext cx="4800600" cy="548879"/>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
        <p:nvSpPr>
          <p:cNvPr id="7" name="Text Placeholder 10"/>
          <p:cNvSpPr>
            <a:spLocks noGrp="1"/>
          </p:cNvSpPr>
          <p:nvPr>
            <p:ph type="body" sz="quarter" idx="10" hasCustomPrompt="1"/>
          </p:nvPr>
        </p:nvSpPr>
        <p:spPr>
          <a:xfrm>
            <a:off x="914400" y="4857750"/>
            <a:ext cx="2514600" cy="228600"/>
          </a:xfrm>
          <a:prstGeom prst="rect">
            <a:avLst/>
          </a:prstGeom>
        </p:spPr>
        <p:txBody>
          <a:bodyPr/>
          <a:lstStyle>
            <a:lvl1pPr marL="0" indent="0">
              <a:buNone/>
              <a:defRPr sz="9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Type TLP Color Designation here</a:t>
            </a:r>
          </a:p>
        </p:txBody>
      </p:sp>
    </p:spTree>
    <p:extLst>
      <p:ext uri="{BB962C8B-B14F-4D97-AF65-F5344CB8AC3E}">
        <p14:creationId xmlns:p14="http://schemas.microsoft.com/office/powerpoint/2010/main" val="794763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image" Target="../media/image31.png"/><Relationship Id="rId2" Type="http://schemas.openxmlformats.org/officeDocument/2006/relationships/slideLayout" Target="../slideLayouts/slideLayout95.xml"/><Relationship Id="rId16" Type="http://schemas.openxmlformats.org/officeDocument/2006/relationships/image" Target="../media/image30.jpe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29.jpe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28.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4.sv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3.png"/><Relationship Id="rId2" Type="http://schemas.openxmlformats.org/officeDocument/2006/relationships/slideLayout" Target="../slideLayouts/slideLayout5.xml"/><Relationship Id="rId16" Type="http://schemas.openxmlformats.org/officeDocument/2006/relationships/theme" Target="../theme/theme2.xml"/><Relationship Id="rId20" Type="http://schemas.openxmlformats.org/officeDocument/2006/relationships/image" Target="../media/image6.sv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5.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8.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7.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6.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9.svg"/><Relationship Id="rId5" Type="http://schemas.openxmlformats.org/officeDocument/2006/relationships/slideLayout" Target="../slideLayouts/slideLayout32.xml"/><Relationship Id="rId10" Type="http://schemas.openxmlformats.org/officeDocument/2006/relationships/image" Target="../media/image7.png"/><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5.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8.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heme" Target="../theme/theme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image" Target="../media/image23.pn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96DAC541-7B7A-43D3-8B79-37D633B846F1}">
                <asvg:svgBlip xmlns:asvg="http://schemas.microsoft.com/office/drawing/2016/SVG/main" r:embed="rId6"/>
              </a:ext>
            </a:extLst>
          </a:blip>
          <a:srcRect/>
          <a:stretch>
            <a:fillRect/>
          </a:stretch>
        </a:blipFill>
        <a:effectLst/>
      </p:bgPr>
    </p:bg>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C4806109-F4A3-D641-A480-FA626C80C4DD}"/>
              </a:ext>
            </a:extLst>
          </p:cNvPr>
          <p:cNvSpPr txBox="1">
            <a:spLocks noChangeArrowheads="1"/>
          </p:cNvSpPr>
          <p:nvPr userDrawn="1"/>
        </p:nvSpPr>
        <p:spPr bwMode="gray">
          <a:xfrm>
            <a:off x="1188720" y="4754880"/>
            <a:ext cx="7315200" cy="182880"/>
          </a:xfrm>
          <a:prstGeom prst="rect">
            <a:avLst/>
          </a:prstGeom>
          <a:noFill/>
          <a:ln w="9525" algn="ctr">
            <a:noFill/>
            <a:miter lim="800000"/>
            <a:headEnd/>
            <a:tailEnd/>
          </a:ln>
          <a:effectLst/>
        </p:spPr>
        <p:txBody>
          <a:bodyPr wrap="none" lIns="0" tIns="0" rIns="0" bIns="0" anchor="b" anchorCtr="0"/>
          <a:lstStyle/>
          <a:p>
            <a:pPr algn="l" eaLnBrk="0" hangingPunct="0">
              <a:lnSpc>
                <a:spcPct val="100000"/>
              </a:lnSpc>
              <a:spcBef>
                <a:spcPct val="0"/>
              </a:spcBef>
            </a:pPr>
            <a:r>
              <a:rPr lang="en-US" sz="800" b="0" i="0">
                <a:solidFill>
                  <a:schemeClr val="bg1"/>
                </a:solidFill>
                <a:latin typeface="Arial" panose="020B0604020202020204" pitchFamily="34" charset="0"/>
                <a:cs typeface="Arial" charset="0"/>
              </a:rPr>
              <a:t>Confidential &amp; Proprietary</a:t>
            </a:r>
          </a:p>
        </p:txBody>
      </p:sp>
    </p:spTree>
    <p:extLst>
      <p:ext uri="{BB962C8B-B14F-4D97-AF65-F5344CB8AC3E}">
        <p14:creationId xmlns:p14="http://schemas.microsoft.com/office/powerpoint/2010/main" val="700947850"/>
      </p:ext>
    </p:extLst>
  </p:cSld>
  <p:clrMap bg1="lt1" tx1="dk1" bg2="lt2" tx2="dk2" accent1="accent1" accent2="accent2" accent3="accent3" accent4="accent4" accent5="accent5" accent6="accent6" hlink="hlink" folHlink="folHlink"/>
  <p:sldLayoutIdLst>
    <p:sldLayoutId id="2147483736" r:id="rId1"/>
    <p:sldLayoutId id="2147483747" r:id="rId2"/>
    <p:sldLayoutId id="214748374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0"/>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43881"/>
            <a:ext cx="9270900" cy="5187381"/>
          </a:xfrm>
          <a:prstGeom prst="rect">
            <a:avLst/>
          </a:prstGeom>
        </p:spPr>
      </p:pic>
      <p:sp>
        <p:nvSpPr>
          <p:cNvPr id="7" name="Rectangle 9"/>
          <p:cNvSpPr txBox="1">
            <a:spLocks noChangeArrowheads="1"/>
          </p:cNvSpPr>
          <p:nvPr userDrawn="1"/>
        </p:nvSpPr>
        <p:spPr bwMode="auto">
          <a:xfrm>
            <a:off x="457200" y="4800600"/>
            <a:ext cx="1905000" cy="342900"/>
          </a:xfrm>
          <a:prstGeom prst="rect">
            <a:avLst/>
          </a:prstGeom>
          <a:noFill/>
          <a:ln w="9525">
            <a:noFill/>
            <a:miter lim="800000"/>
            <a:headEnd/>
            <a:tailEnd/>
          </a:ln>
        </p:spPr>
        <p:txBody>
          <a:bodyPr vert="horz" wrap="square" lIns="0" tIns="34290" rIns="68580" bIns="34290" numCol="1" anchor="ctr" anchorCtr="0" compatLnSpc="1">
            <a:prstTxWarp prst="textNoShape">
              <a:avLst/>
            </a:prstTxWarp>
          </a:bodyPr>
          <a:lstStyle>
            <a:lvl1pPr algn="r">
              <a:defRPr sz="1400" i="0">
                <a:solidFill>
                  <a:schemeClr val="bg1"/>
                </a:solidFill>
                <a:latin typeface="Tahoma" pitchFamily="84" charset="0"/>
              </a:defRPr>
            </a:lvl1pPr>
          </a:lstStyle>
          <a:p>
            <a:pPr algn="l"/>
            <a:fld id="{FB4B42D5-8016-446B-8ACF-CC0F50EFABA3}" type="slidenum">
              <a:rPr lang="en-US" sz="900" b="1" smtClean="0">
                <a:solidFill>
                  <a:schemeClr val="bg1"/>
                </a:solidFill>
              </a:rPr>
              <a:t>‹#›</a:t>
            </a:fld>
            <a:endParaRPr lang="en-US" sz="900" b="1" dirty="0">
              <a:solidFill>
                <a:schemeClr val="bg1"/>
              </a:solidFill>
            </a:endParaRPr>
          </a:p>
        </p:txBody>
      </p:sp>
      <p:pic>
        <p:nvPicPr>
          <p:cNvPr id="4" name="Picture 3"/>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38200" y="-23639"/>
            <a:ext cx="3200401" cy="709439"/>
          </a:xfrm>
          <a:prstGeom prst="rect">
            <a:avLst/>
          </a:prstGeom>
        </p:spPr>
      </p:pic>
      <p:pic>
        <p:nvPicPr>
          <p:cNvPr id="5" name="Picture 4"/>
          <p:cNvPicPr/>
          <p:nvPr userDrawn="1"/>
        </p:nvPicPr>
        <p:blipFill rotWithShape="1">
          <a:blip r:embed="rId16" cstate="screen">
            <a:extLst>
              <a:ext uri="{28A0092B-C50C-407E-A947-70E740481C1C}">
                <a14:useLocalDpi xmlns:a14="http://schemas.microsoft.com/office/drawing/2010/main"/>
              </a:ext>
            </a:extLst>
          </a:blip>
          <a:srcRect l="-1" r="-2439" b="-1"/>
          <a:stretch/>
        </p:blipFill>
        <p:spPr>
          <a:xfrm>
            <a:off x="838200" y="14345"/>
            <a:ext cx="3246120" cy="631010"/>
          </a:xfrm>
          <a:prstGeom prst="rect">
            <a:avLst/>
          </a:prstGeom>
        </p:spPr>
      </p:pic>
      <p:sp>
        <p:nvSpPr>
          <p:cNvPr id="2" name="TextBox 1"/>
          <p:cNvSpPr txBox="1"/>
          <p:nvPr userDrawn="1"/>
        </p:nvSpPr>
        <p:spPr>
          <a:xfrm>
            <a:off x="4737040" y="4845092"/>
            <a:ext cx="4533860" cy="258532"/>
          </a:xfrm>
          <a:prstGeom prst="rect">
            <a:avLst/>
          </a:prstGeom>
          <a:solidFill>
            <a:srgbClr val="12733B"/>
          </a:solidFill>
        </p:spPr>
        <p:txBody>
          <a:bodyPr wrap="square" rtlCol="0">
            <a:spAutoFit/>
          </a:bodyPr>
          <a:lstStyle/>
          <a:p>
            <a:r>
              <a:rPr lang="en-US" sz="1200" b="1" i="0" dirty="0">
                <a:solidFill>
                  <a:schemeClr val="bg1"/>
                </a:solidFill>
                <a:latin typeface="Tahoma" panose="020B0604030504040204" pitchFamily="34" charset="0"/>
                <a:ea typeface="Tahoma" panose="020B0604030504040204" pitchFamily="34" charset="0"/>
                <a:cs typeface="Tahoma" panose="020B0604030504040204" pitchFamily="34" charset="0"/>
              </a:rPr>
              <a:t>RELIABILITY</a:t>
            </a:r>
            <a:r>
              <a:rPr lang="en-US" sz="1200" b="1" i="0" baseline="0" dirty="0">
                <a:solidFill>
                  <a:schemeClr val="bg1"/>
                </a:solidFill>
                <a:latin typeface="Tahoma" panose="020B0604030504040204" pitchFamily="34" charset="0"/>
                <a:ea typeface="Tahoma" panose="020B0604030504040204" pitchFamily="34" charset="0"/>
                <a:cs typeface="Tahoma" panose="020B0604030504040204" pitchFamily="34" charset="0"/>
              </a:rPr>
              <a:t> | RESILIENCE | SECURITY</a:t>
            </a:r>
            <a:endParaRPr lang="en-US" sz="1200" b="1" i="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gold and blue circle with numbers&#10;&#10;Description automatically generated">
            <a:extLst>
              <a:ext uri="{FF2B5EF4-FFF2-40B4-BE49-F238E27FC236}">
                <a16:creationId xmlns:a16="http://schemas.microsoft.com/office/drawing/2014/main" id="{580CFCB4-D91B-1274-93B8-AD4BCD00C413}"/>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1569" y="68450"/>
            <a:ext cx="698233" cy="522798"/>
          </a:xfrm>
          <a:prstGeom prst="rect">
            <a:avLst/>
          </a:prstGeom>
        </p:spPr>
      </p:pic>
    </p:spTree>
    <p:extLst>
      <p:ext uri="{BB962C8B-B14F-4D97-AF65-F5344CB8AC3E}">
        <p14:creationId xmlns:p14="http://schemas.microsoft.com/office/powerpoint/2010/main" val="2143519825"/>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42" r:id="rId12"/>
  </p:sldLayoutIdLs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charset="0"/>
          <a:ea typeface="ＭＳ Ｐゴシック" pitchFamily="84" charset="-128"/>
        </a:defRPr>
      </a:lvl2pPr>
      <a:lvl3pPr algn="ctr" rtl="0" eaLnBrk="1" fontAlgn="base" hangingPunct="1">
        <a:spcBef>
          <a:spcPct val="0"/>
        </a:spcBef>
        <a:spcAft>
          <a:spcPct val="0"/>
        </a:spcAft>
        <a:defRPr sz="3300">
          <a:solidFill>
            <a:schemeClr val="tx2"/>
          </a:solidFill>
          <a:latin typeface="Arial" charset="0"/>
          <a:ea typeface="ＭＳ Ｐゴシック" pitchFamily="84" charset="-128"/>
        </a:defRPr>
      </a:lvl3pPr>
      <a:lvl4pPr algn="ctr" rtl="0" eaLnBrk="1" fontAlgn="base" hangingPunct="1">
        <a:spcBef>
          <a:spcPct val="0"/>
        </a:spcBef>
        <a:spcAft>
          <a:spcPct val="0"/>
        </a:spcAft>
        <a:defRPr sz="3300">
          <a:solidFill>
            <a:schemeClr val="tx2"/>
          </a:solidFill>
          <a:latin typeface="Arial" charset="0"/>
          <a:ea typeface="ＭＳ Ｐゴシック" pitchFamily="84" charset="-128"/>
        </a:defRPr>
      </a:lvl4pPr>
      <a:lvl5pPr algn="ctr" rtl="0" eaLnBrk="1" fontAlgn="base" hangingPunct="1">
        <a:spcBef>
          <a:spcPct val="0"/>
        </a:spcBef>
        <a:spcAft>
          <a:spcPct val="0"/>
        </a:spcAft>
        <a:defRPr sz="3300">
          <a:solidFill>
            <a:schemeClr val="tx2"/>
          </a:solidFill>
          <a:latin typeface="Arial" charset="0"/>
          <a:ea typeface="ＭＳ Ｐゴシック" pitchFamily="84" charset="-128"/>
        </a:defRPr>
      </a:lvl5pPr>
      <a:lvl6pPr marL="342900" algn="ctr" rtl="0" eaLnBrk="1" fontAlgn="base" hangingPunct="1">
        <a:spcBef>
          <a:spcPct val="0"/>
        </a:spcBef>
        <a:spcAft>
          <a:spcPct val="0"/>
        </a:spcAft>
        <a:defRPr sz="3300">
          <a:solidFill>
            <a:schemeClr val="tx2"/>
          </a:solidFill>
          <a:latin typeface="Arial" charset="0"/>
          <a:ea typeface="ＭＳ Ｐゴシック" pitchFamily="84" charset="-128"/>
        </a:defRPr>
      </a:lvl6pPr>
      <a:lvl7pPr marL="685800" algn="ctr" rtl="0" eaLnBrk="1" fontAlgn="base" hangingPunct="1">
        <a:spcBef>
          <a:spcPct val="0"/>
        </a:spcBef>
        <a:spcAft>
          <a:spcPct val="0"/>
        </a:spcAft>
        <a:defRPr sz="3300">
          <a:solidFill>
            <a:schemeClr val="tx2"/>
          </a:solidFill>
          <a:latin typeface="Arial" charset="0"/>
          <a:ea typeface="ＭＳ Ｐゴシック" pitchFamily="84" charset="-128"/>
        </a:defRPr>
      </a:lvl7pPr>
      <a:lvl8pPr marL="1028700" algn="ctr" rtl="0" eaLnBrk="1" fontAlgn="base" hangingPunct="1">
        <a:spcBef>
          <a:spcPct val="0"/>
        </a:spcBef>
        <a:spcAft>
          <a:spcPct val="0"/>
        </a:spcAft>
        <a:defRPr sz="3300">
          <a:solidFill>
            <a:schemeClr val="tx2"/>
          </a:solidFill>
          <a:latin typeface="Arial" charset="0"/>
          <a:ea typeface="ＭＳ Ｐゴシック" pitchFamily="84" charset="-128"/>
        </a:defRPr>
      </a:lvl8pPr>
      <a:lvl9pPr marL="1371600" algn="ctr" rtl="0" eaLnBrk="1" fontAlgn="base" hangingPunct="1">
        <a:spcBef>
          <a:spcPct val="0"/>
        </a:spcBef>
        <a:spcAft>
          <a:spcPct val="0"/>
        </a:spcAft>
        <a:defRPr sz="3300">
          <a:solidFill>
            <a:schemeClr val="tx2"/>
          </a:solidFill>
          <a:latin typeface="Arial" charset="0"/>
          <a:ea typeface="ＭＳ Ｐゴシック" pitchFamily="84" charset="-128"/>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987" name="Rectangle 3"/>
          <p:cNvSpPr>
            <a:spLocks noGrp="1" noChangeArrowheads="1"/>
          </p:cNvSpPr>
          <p:nvPr>
            <p:ph type="body" idx="1"/>
          </p:nvPr>
        </p:nvSpPr>
        <p:spPr bwMode="gray">
          <a:xfrm>
            <a:off x="1371600" y="1280160"/>
            <a:ext cx="7315200" cy="329184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996" name="Text Box 12"/>
          <p:cNvSpPr txBox="1">
            <a:spLocks noChangeArrowheads="1"/>
          </p:cNvSpPr>
          <p:nvPr/>
        </p:nvSpPr>
        <p:spPr bwMode="gray">
          <a:xfrm>
            <a:off x="1276350" y="4662886"/>
            <a:ext cx="5600700" cy="225028"/>
          </a:xfrm>
          <a:prstGeom prst="rect">
            <a:avLst/>
          </a:prstGeom>
          <a:noFill/>
          <a:ln w="9525" algn="ctr">
            <a:noFill/>
            <a:miter lim="800000"/>
            <a:headEnd/>
            <a:tailEnd/>
          </a:ln>
          <a:effectLst/>
        </p:spPr>
        <p:txBody>
          <a:bodyPr wrap="none" lIns="91440" tIns="45720" rIns="91440" bIns="45720"/>
          <a:lstStyle/>
          <a:p>
            <a:pPr algn="l" eaLnBrk="0" hangingPunct="0">
              <a:lnSpc>
                <a:spcPct val="100000"/>
              </a:lnSpc>
              <a:spcBef>
                <a:spcPct val="0"/>
              </a:spcBef>
            </a:pPr>
            <a:r>
              <a:rPr lang="en-US" sz="750">
                <a:solidFill>
                  <a:schemeClr val="accent4"/>
                </a:solidFill>
                <a:latin typeface="+mj-lt"/>
                <a:cs typeface="Arial" charset="0"/>
              </a:rPr>
              <a:t>Confidential &amp; Proprietary</a:t>
            </a:r>
          </a:p>
        </p:txBody>
      </p:sp>
      <p:sp>
        <p:nvSpPr>
          <p:cNvPr id="7" name="Rectangle 5"/>
          <p:cNvSpPr txBox="1">
            <a:spLocks noChangeArrowheads="1"/>
          </p:cNvSpPr>
          <p:nvPr/>
        </p:nvSpPr>
        <p:spPr bwMode="gray">
          <a:xfrm>
            <a:off x="7840664" y="4662886"/>
            <a:ext cx="803275" cy="225028"/>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900" b="0" i="0" u="none" strike="noStrike" kern="1200" cap="none" spc="0" normalizeH="0" baseline="0" noProof="0" smtClean="0">
                <a:ln>
                  <a:noFill/>
                </a:ln>
                <a:solidFill>
                  <a:schemeClr val="tx2"/>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schemeClr val="tx2"/>
              </a:solidFill>
              <a:effectLst/>
              <a:uLnTx/>
              <a:uFillTx/>
              <a:latin typeface="Arial" charset="0"/>
              <a:ea typeface="+mn-ea"/>
              <a:cs typeface="+mn-cs"/>
            </a:endParaRPr>
          </a:p>
        </p:txBody>
      </p:sp>
      <p:sp>
        <p:nvSpPr>
          <p:cNvPr id="4" name="Rectangle 3"/>
          <p:cNvSpPr/>
          <p:nvPr/>
        </p:nvSpPr>
        <p:spPr bwMode="auto">
          <a:xfrm>
            <a:off x="1368871" y="914400"/>
            <a:ext cx="7772400" cy="27432"/>
          </a:xfrm>
          <a:prstGeom prst="rect">
            <a:avLst/>
          </a:prstGeom>
          <a:gradFill flip="none" rotWithShape="1">
            <a:gsLst>
              <a:gs pos="0">
                <a:schemeClr val="accent4"/>
              </a:gs>
              <a:gs pos="100000">
                <a:schemeClr val="tx2"/>
              </a:gs>
            </a:gsLst>
            <a:lin ang="0" scaled="1"/>
            <a:tileRect/>
          </a:gradFill>
          <a:ln w="12700" cap="sq" algn="ctr">
            <a:noFill/>
            <a:miter lim="800000"/>
            <a:headEnd/>
            <a:tailEnd/>
          </a:ln>
          <a:effectLst/>
        </p:spPr>
        <p:txBody>
          <a:bodyPr wrap="square" lIns="0" tIns="0" rIns="0" bIns="0" rtlCol="0" anchor="ctr"/>
          <a:lstStyle/>
          <a:p>
            <a:pPr algn="ctr">
              <a:spcBef>
                <a:spcPts val="1080"/>
              </a:spcBef>
            </a:pPr>
            <a:endParaRPr lang="en-US" sz="1600" b="1">
              <a:solidFill>
                <a:schemeClr val="bg1"/>
              </a:solidFill>
              <a:latin typeface="+mn-lt"/>
            </a:endParaRPr>
          </a:p>
        </p:txBody>
      </p:sp>
      <p:sp>
        <p:nvSpPr>
          <p:cNvPr id="553986" name="Rectangle 2"/>
          <p:cNvSpPr>
            <a:spLocks noGrp="1" noChangeArrowheads="1"/>
          </p:cNvSpPr>
          <p:nvPr>
            <p:ph type="title"/>
          </p:nvPr>
        </p:nvSpPr>
        <p:spPr bwMode="gray">
          <a:xfrm>
            <a:off x="1371600" y="182879"/>
            <a:ext cx="7315200"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r>
              <a:rPr lang="en-US"/>
              <a:t>Click to edit Master title style</a:t>
            </a:r>
          </a:p>
        </p:txBody>
      </p:sp>
      <p:pic>
        <p:nvPicPr>
          <p:cNvPr id="3" name="Graphic 2">
            <a:extLst>
              <a:ext uri="{FF2B5EF4-FFF2-40B4-BE49-F238E27FC236}">
                <a16:creationId xmlns:a16="http://schemas.microsoft.com/office/drawing/2014/main" id="{E3D6E9B7-F89E-AC4D-93CD-351422E6E5A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82881" y="502920"/>
            <a:ext cx="935831" cy="228600"/>
          </a:xfrm>
          <a:prstGeom prst="rect">
            <a:avLst/>
          </a:prstGeom>
        </p:spPr>
      </p:pic>
      <p:pic>
        <p:nvPicPr>
          <p:cNvPr id="6" name="Graphic 5">
            <a:extLst>
              <a:ext uri="{FF2B5EF4-FFF2-40B4-BE49-F238E27FC236}">
                <a16:creationId xmlns:a16="http://schemas.microsoft.com/office/drawing/2014/main" id="{E7D47EA4-146E-FA44-A884-A30DB6E2F783}"/>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2880" y="228600"/>
            <a:ext cx="1017984" cy="228600"/>
          </a:xfrm>
          <a:prstGeom prst="rect">
            <a:avLst/>
          </a:prstGeom>
        </p:spPr>
      </p:pic>
    </p:spTree>
    <p:extLst>
      <p:ext uri="{BB962C8B-B14F-4D97-AF65-F5344CB8AC3E}">
        <p14:creationId xmlns:p14="http://schemas.microsoft.com/office/powerpoint/2010/main" val="66821342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Lst>
  <p:transition>
    <p:wipe dir="r"/>
  </p:transition>
  <p:hf sldNum="0" hdr="0" ftr="0" dt="0"/>
  <p:txStyles>
    <p:titleStyle>
      <a:lvl1pPr algn="l" rtl="0" eaLnBrk="1" fontAlgn="base" hangingPunct="1">
        <a:lnSpc>
          <a:spcPct val="90000"/>
        </a:lnSpc>
        <a:spcBef>
          <a:spcPct val="0"/>
        </a:spcBef>
        <a:spcAft>
          <a:spcPct val="0"/>
        </a:spcAft>
        <a:defRPr sz="2400" b="1" baseline="0">
          <a:solidFill>
            <a:schemeClr val="tx2"/>
          </a:solidFill>
          <a:latin typeface="+mj-lt"/>
          <a:ea typeface="+mj-ea"/>
          <a:cs typeface="+mj-cs"/>
        </a:defRPr>
      </a:lvl1pPr>
      <a:lvl2pPr algn="l" rtl="0" eaLnBrk="1" fontAlgn="base" hangingPunct="1">
        <a:lnSpc>
          <a:spcPct val="90000"/>
        </a:lnSpc>
        <a:spcBef>
          <a:spcPct val="0"/>
        </a:spcBef>
        <a:spcAft>
          <a:spcPct val="0"/>
        </a:spcAft>
        <a:defRPr sz="3200" b="1">
          <a:solidFill>
            <a:schemeClr val="tx2"/>
          </a:solidFill>
          <a:latin typeface="Arial" charset="0"/>
        </a:defRPr>
      </a:lvl2pPr>
      <a:lvl3pPr algn="l" rtl="0" eaLnBrk="1" fontAlgn="base" hangingPunct="1">
        <a:lnSpc>
          <a:spcPct val="90000"/>
        </a:lnSpc>
        <a:spcBef>
          <a:spcPct val="0"/>
        </a:spcBef>
        <a:spcAft>
          <a:spcPct val="0"/>
        </a:spcAft>
        <a:defRPr sz="3200" b="1">
          <a:solidFill>
            <a:schemeClr val="tx2"/>
          </a:solidFill>
          <a:latin typeface="Arial" charset="0"/>
        </a:defRPr>
      </a:lvl3pPr>
      <a:lvl4pPr algn="l" rtl="0" eaLnBrk="1" fontAlgn="base" hangingPunct="1">
        <a:lnSpc>
          <a:spcPct val="90000"/>
        </a:lnSpc>
        <a:spcBef>
          <a:spcPct val="0"/>
        </a:spcBef>
        <a:spcAft>
          <a:spcPct val="0"/>
        </a:spcAft>
        <a:defRPr sz="3200" b="1">
          <a:solidFill>
            <a:schemeClr val="tx2"/>
          </a:solidFill>
          <a:latin typeface="Arial" charset="0"/>
        </a:defRPr>
      </a:lvl4pPr>
      <a:lvl5pPr algn="l" rtl="0" eaLnBrk="1" fontAlgn="base" hangingPunct="1">
        <a:lnSpc>
          <a:spcPct val="90000"/>
        </a:lnSpc>
        <a:spcBef>
          <a:spcPct val="0"/>
        </a:spcBef>
        <a:spcAft>
          <a:spcPct val="0"/>
        </a:spcAft>
        <a:defRPr sz="3200" b="1">
          <a:solidFill>
            <a:schemeClr val="tx2"/>
          </a:solidFill>
          <a:latin typeface="Arial" charset="0"/>
        </a:defRPr>
      </a:lvl5pPr>
      <a:lvl6pPr marL="457200" algn="l" rtl="0" eaLnBrk="1" fontAlgn="base" hangingPunct="1">
        <a:lnSpc>
          <a:spcPct val="90000"/>
        </a:lnSpc>
        <a:spcBef>
          <a:spcPct val="0"/>
        </a:spcBef>
        <a:spcAft>
          <a:spcPct val="0"/>
        </a:spcAft>
        <a:defRPr sz="3200" b="1">
          <a:solidFill>
            <a:schemeClr val="tx2"/>
          </a:solidFill>
          <a:latin typeface="Arial" charset="0"/>
        </a:defRPr>
      </a:lvl6pPr>
      <a:lvl7pPr marL="914400" algn="l" rtl="0" eaLnBrk="1" fontAlgn="base" hangingPunct="1">
        <a:lnSpc>
          <a:spcPct val="90000"/>
        </a:lnSpc>
        <a:spcBef>
          <a:spcPct val="0"/>
        </a:spcBef>
        <a:spcAft>
          <a:spcPct val="0"/>
        </a:spcAft>
        <a:defRPr sz="3200" b="1">
          <a:solidFill>
            <a:schemeClr val="tx2"/>
          </a:solidFill>
          <a:latin typeface="Arial" charset="0"/>
        </a:defRPr>
      </a:lvl7pPr>
      <a:lvl8pPr marL="1371600" algn="l" rtl="0" eaLnBrk="1" fontAlgn="base" hangingPunct="1">
        <a:lnSpc>
          <a:spcPct val="90000"/>
        </a:lnSpc>
        <a:spcBef>
          <a:spcPct val="0"/>
        </a:spcBef>
        <a:spcAft>
          <a:spcPct val="0"/>
        </a:spcAft>
        <a:defRPr sz="3200" b="1">
          <a:solidFill>
            <a:schemeClr val="tx2"/>
          </a:solidFill>
          <a:latin typeface="Arial" charset="0"/>
        </a:defRPr>
      </a:lvl8pPr>
      <a:lvl9pPr marL="1828800" algn="l" rtl="0" eaLnBrk="1" fontAlgn="base" hangingPunct="1">
        <a:lnSpc>
          <a:spcPct val="90000"/>
        </a:lnSpc>
        <a:spcBef>
          <a:spcPct val="0"/>
        </a:spcBef>
        <a:spcAft>
          <a:spcPct val="0"/>
        </a:spcAft>
        <a:defRPr sz="3200" b="1">
          <a:solidFill>
            <a:schemeClr val="tx2"/>
          </a:solidFill>
          <a:latin typeface="Arial" charset="0"/>
        </a:defRPr>
      </a:lvl9pPr>
    </p:titleStyle>
    <p:bodyStyle>
      <a:lvl1pPr marL="285750" indent="-285750" algn="l" rtl="0" eaLnBrk="1" fontAlgn="base" hangingPunct="1">
        <a:lnSpc>
          <a:spcPct val="95000"/>
        </a:lnSpc>
        <a:spcBef>
          <a:spcPts val="1200"/>
        </a:spcBef>
        <a:spcAft>
          <a:spcPct val="0"/>
        </a:spcAft>
        <a:buClr>
          <a:schemeClr val="accent4"/>
        </a:buClr>
        <a:buChar char="•"/>
        <a:defRPr sz="1800" b="1">
          <a:solidFill>
            <a:schemeClr val="tx2"/>
          </a:solidFill>
          <a:latin typeface="+mn-lt"/>
          <a:ea typeface="+mn-ea"/>
          <a:cs typeface="+mn-cs"/>
        </a:defRPr>
      </a:lvl1pPr>
      <a:lvl2pPr marL="685800" indent="-285750" algn="l" rtl="0" eaLnBrk="1" fontAlgn="base" hangingPunct="1">
        <a:lnSpc>
          <a:spcPct val="95000"/>
        </a:lnSpc>
        <a:spcBef>
          <a:spcPct val="25000"/>
        </a:spcBef>
        <a:spcAft>
          <a:spcPct val="0"/>
        </a:spcAft>
        <a:buClr>
          <a:schemeClr val="accent4"/>
        </a:buClr>
        <a:buChar char="–"/>
        <a:defRPr sz="1800">
          <a:solidFill>
            <a:schemeClr val="tx2"/>
          </a:solidFill>
          <a:latin typeface="+mn-lt"/>
        </a:defRPr>
      </a:lvl2pPr>
      <a:lvl3pPr marL="1028700" indent="-228600" algn="l" rtl="0" eaLnBrk="1" fontAlgn="base" hangingPunct="1">
        <a:lnSpc>
          <a:spcPct val="95000"/>
        </a:lnSpc>
        <a:spcBef>
          <a:spcPct val="25000"/>
        </a:spcBef>
        <a:spcAft>
          <a:spcPct val="0"/>
        </a:spcAft>
        <a:buClr>
          <a:schemeClr val="accent4"/>
        </a:buClr>
        <a:buChar char="•"/>
        <a:defRPr sz="1400">
          <a:solidFill>
            <a:schemeClr val="tx2"/>
          </a:solidFill>
          <a:latin typeface="+mn-lt"/>
        </a:defRPr>
      </a:lvl3pPr>
      <a:lvl4pPr marL="1428750" indent="-285750" algn="l" rtl="0" eaLnBrk="1" fontAlgn="base" hangingPunct="1">
        <a:lnSpc>
          <a:spcPct val="95000"/>
        </a:lnSpc>
        <a:spcBef>
          <a:spcPct val="25000"/>
        </a:spcBef>
        <a:spcAft>
          <a:spcPct val="0"/>
        </a:spcAft>
        <a:buClr>
          <a:schemeClr val="accent4"/>
        </a:buClr>
        <a:buChar char="–"/>
        <a:defRPr sz="1400">
          <a:solidFill>
            <a:schemeClr val="tx2"/>
          </a:solidFill>
          <a:latin typeface="+mn-lt"/>
        </a:defRPr>
      </a:lvl4pPr>
      <a:lvl5pPr marL="1771650" indent="-228600" algn="l" rtl="0" eaLnBrk="1" fontAlgn="base" hangingPunct="1">
        <a:lnSpc>
          <a:spcPct val="95000"/>
        </a:lnSpc>
        <a:spcBef>
          <a:spcPct val="25000"/>
        </a:spcBef>
        <a:spcAft>
          <a:spcPct val="0"/>
        </a:spcAft>
        <a:buClr>
          <a:schemeClr val="accent4"/>
        </a:buClr>
        <a:buChar char="•"/>
        <a:defRPr sz="1400" b="0" i="1">
          <a:solidFill>
            <a:schemeClr val="tx2"/>
          </a:solidFill>
          <a:latin typeface="+mn-lt"/>
        </a:defRPr>
      </a:lvl5pPr>
      <a:lvl6pPr marL="22288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6pPr>
      <a:lvl7pPr marL="26860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7pPr>
      <a:lvl8pPr marL="31432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8pPr>
      <a:lvl9pPr marL="36004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bwMode="auto">
          <a:xfrm>
            <a:off x="1368871" y="889491"/>
            <a:ext cx="7785762" cy="27432"/>
          </a:xfrm>
          <a:prstGeom prst="rect">
            <a:avLst/>
          </a:prstGeom>
          <a:gradFill flip="none" rotWithShape="1">
            <a:gsLst>
              <a:gs pos="0">
                <a:schemeClr val="accent3"/>
              </a:gs>
              <a:gs pos="100000">
                <a:schemeClr val="tx2"/>
              </a:gs>
            </a:gsLst>
            <a:lin ang="0" scaled="1"/>
            <a:tileRect/>
          </a:gradFill>
          <a:ln w="12700" cap="sq" algn="ctr">
            <a:noFill/>
            <a:miter lim="800000"/>
            <a:headEnd/>
            <a:tailEnd/>
          </a:ln>
          <a:effectLst/>
        </p:spPr>
        <p:txBody>
          <a:bodyPr wrap="square" lIns="0" rIns="0" rtlCol="0" anchor="ctr"/>
          <a:lstStyle/>
          <a:p>
            <a:pPr algn="ctr">
              <a:spcBef>
                <a:spcPts val="1080"/>
              </a:spcBef>
            </a:pPr>
            <a:endParaRPr lang="en-US" sz="1600" b="1">
              <a:solidFill>
                <a:schemeClr val="bg1"/>
              </a:solidFill>
              <a:latin typeface="+mn-lt"/>
            </a:endParaRPr>
          </a:p>
        </p:txBody>
      </p:sp>
      <p:grpSp>
        <p:nvGrpSpPr>
          <p:cNvPr id="8" name="Group 7">
            <a:extLst>
              <a:ext uri="{FF2B5EF4-FFF2-40B4-BE49-F238E27FC236}">
                <a16:creationId xmlns:a16="http://schemas.microsoft.com/office/drawing/2014/main" id="{77E3AE14-31BA-8F43-A8F3-4B1103A8BCB2}"/>
              </a:ext>
            </a:extLst>
          </p:cNvPr>
          <p:cNvGrpSpPr/>
          <p:nvPr userDrawn="1"/>
        </p:nvGrpSpPr>
        <p:grpSpPr>
          <a:xfrm>
            <a:off x="137160" y="301752"/>
            <a:ext cx="1045416" cy="548640"/>
            <a:chOff x="155448" y="182880"/>
            <a:chExt cx="1045416" cy="548640"/>
          </a:xfrm>
        </p:grpSpPr>
        <p:pic>
          <p:nvPicPr>
            <p:cNvPr id="9" name="Graphic 8">
              <a:extLst>
                <a:ext uri="{FF2B5EF4-FFF2-40B4-BE49-F238E27FC236}">
                  <a16:creationId xmlns:a16="http://schemas.microsoft.com/office/drawing/2014/main" id="{5127FD12-15DC-634B-8C44-500E3F645ED8}"/>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55448" y="457200"/>
              <a:ext cx="1013460" cy="274320"/>
            </a:xfrm>
            <a:prstGeom prst="rect">
              <a:avLst/>
            </a:prstGeom>
          </p:spPr>
        </p:pic>
        <p:pic>
          <p:nvPicPr>
            <p:cNvPr id="10" name="Graphic 9">
              <a:extLst>
                <a:ext uri="{FF2B5EF4-FFF2-40B4-BE49-F238E27FC236}">
                  <a16:creationId xmlns:a16="http://schemas.microsoft.com/office/drawing/2014/main" id="{88D7C603-8AB5-4E44-8947-D28D000B426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82880" y="182880"/>
              <a:ext cx="1017984" cy="228600"/>
            </a:xfrm>
            <a:prstGeom prst="rect">
              <a:avLst/>
            </a:prstGeom>
          </p:spPr>
        </p:pic>
      </p:grpSp>
      <p:sp>
        <p:nvSpPr>
          <p:cNvPr id="14" name="Rectangle 3">
            <a:extLst>
              <a:ext uri="{FF2B5EF4-FFF2-40B4-BE49-F238E27FC236}">
                <a16:creationId xmlns:a16="http://schemas.microsoft.com/office/drawing/2014/main" id="{96B975AE-7FE4-844C-B7AF-B5E67ECBF930}"/>
              </a:ext>
            </a:extLst>
          </p:cNvPr>
          <p:cNvSpPr>
            <a:spLocks noGrp="1" noChangeArrowheads="1"/>
          </p:cNvSpPr>
          <p:nvPr>
            <p:ph type="body" idx="1"/>
          </p:nvPr>
        </p:nvSpPr>
        <p:spPr bwMode="gray">
          <a:xfrm>
            <a:off x="1371600" y="1280160"/>
            <a:ext cx="7315200" cy="329184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Box 12">
            <a:extLst>
              <a:ext uri="{FF2B5EF4-FFF2-40B4-BE49-F238E27FC236}">
                <a16:creationId xmlns:a16="http://schemas.microsoft.com/office/drawing/2014/main" id="{555911F2-5A73-CE48-A889-BEB184695452}"/>
              </a:ext>
            </a:extLst>
          </p:cNvPr>
          <p:cNvSpPr txBox="1">
            <a:spLocks noChangeArrowheads="1"/>
          </p:cNvSpPr>
          <p:nvPr userDrawn="1"/>
        </p:nvSpPr>
        <p:spPr bwMode="gray">
          <a:xfrm>
            <a:off x="1371600" y="4663440"/>
            <a:ext cx="7315200" cy="182880"/>
          </a:xfrm>
          <a:prstGeom prst="rect">
            <a:avLst/>
          </a:prstGeom>
          <a:noFill/>
          <a:ln w="9525" algn="ctr">
            <a:noFill/>
            <a:miter lim="800000"/>
            <a:headEnd/>
            <a:tailEnd/>
          </a:ln>
          <a:effectLst/>
        </p:spPr>
        <p:txBody>
          <a:bodyPr wrap="none" lIns="0" tIns="0" rIns="0" bIns="0" anchor="ctr" anchorCtr="0"/>
          <a:lstStyle/>
          <a:p>
            <a:pPr algn="l" eaLnBrk="0" hangingPunct="0">
              <a:lnSpc>
                <a:spcPct val="100000"/>
              </a:lnSpc>
              <a:spcBef>
                <a:spcPct val="0"/>
              </a:spcBef>
            </a:pPr>
            <a:r>
              <a:rPr lang="en-US" sz="800">
                <a:solidFill>
                  <a:schemeClr val="accent1"/>
                </a:solidFill>
                <a:latin typeface="+mj-lt"/>
                <a:cs typeface="Arial" charset="0"/>
              </a:rPr>
              <a:t>Confidential &amp; Proprietary</a:t>
            </a:r>
          </a:p>
        </p:txBody>
      </p:sp>
      <p:sp>
        <p:nvSpPr>
          <p:cNvPr id="16" name="Rectangle 2">
            <a:extLst>
              <a:ext uri="{FF2B5EF4-FFF2-40B4-BE49-F238E27FC236}">
                <a16:creationId xmlns:a16="http://schemas.microsoft.com/office/drawing/2014/main" id="{6A7F0A0A-BC8F-7349-AE3F-2EEE5AE9EEA0}"/>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11" name="Slide Number Placeholder 4">
            <a:extLst>
              <a:ext uri="{FF2B5EF4-FFF2-40B4-BE49-F238E27FC236}">
                <a16:creationId xmlns:a16="http://schemas.microsoft.com/office/drawing/2014/main" id="{B7DDA72F-8AC3-4D81-BBEA-4CA70E9ECAC0}"/>
              </a:ext>
            </a:extLst>
          </p:cNvPr>
          <p:cNvSpPr>
            <a:spLocks noGrp="1"/>
          </p:cNvSpPr>
          <p:nvPr>
            <p:ph type="sldNum" sz="quarter" idx="4"/>
          </p:nvPr>
        </p:nvSpPr>
        <p:spPr>
          <a:xfrm>
            <a:off x="7772400" y="4663440"/>
            <a:ext cx="914400" cy="182880"/>
          </a:xfrm>
          <a:prstGeom prst="rect">
            <a:avLst/>
          </a:prstGeom>
        </p:spPr>
        <p:txBody>
          <a:bodyPr vert="horz" lIns="0" tIns="0" rIns="0" bIns="0" rtlCol="0" anchor="ctr"/>
          <a:lstStyle>
            <a:lvl1pPr algn="r">
              <a:defRPr sz="1000">
                <a:solidFill>
                  <a:schemeClr val="accent3"/>
                </a:solidFill>
              </a:defRPr>
            </a:lvl1pPr>
          </a:lstStyle>
          <a:p>
            <a:fld id="{29739603-0C7B-4D79-81AB-14F9F211B1DE}" type="slidenum">
              <a:rPr lang="en-US" smtClean="0"/>
              <a:pPr/>
              <a:t>‹#›</a:t>
            </a:fld>
            <a:endParaRPr lang="en-US"/>
          </a:p>
        </p:txBody>
      </p:sp>
    </p:spTree>
    <p:extLst>
      <p:ext uri="{BB962C8B-B14F-4D97-AF65-F5344CB8AC3E}">
        <p14:creationId xmlns:p14="http://schemas.microsoft.com/office/powerpoint/2010/main" val="229369334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Lst>
  <p:transition>
    <p:wipe dir="r"/>
  </p:transition>
  <p:hf hdr="0" ftr="0" dt="0"/>
  <p:txStyles>
    <p:titleStyle>
      <a:lvl1pPr algn="l" rtl="0" eaLnBrk="1" fontAlgn="base" hangingPunct="1">
        <a:lnSpc>
          <a:spcPct val="90000"/>
        </a:lnSpc>
        <a:spcBef>
          <a:spcPct val="0"/>
        </a:spcBef>
        <a:spcAft>
          <a:spcPct val="0"/>
        </a:spcAft>
        <a:defRPr sz="2400" b="1" baseline="0">
          <a:solidFill>
            <a:schemeClr val="tx2"/>
          </a:solidFill>
          <a:latin typeface="+mj-lt"/>
          <a:ea typeface="+mj-ea"/>
          <a:cs typeface="+mj-cs"/>
        </a:defRPr>
      </a:lvl1pPr>
      <a:lvl2pPr algn="l" rtl="0" eaLnBrk="1" fontAlgn="base" hangingPunct="1">
        <a:lnSpc>
          <a:spcPct val="90000"/>
        </a:lnSpc>
        <a:spcBef>
          <a:spcPct val="0"/>
        </a:spcBef>
        <a:spcAft>
          <a:spcPct val="0"/>
        </a:spcAft>
        <a:defRPr sz="3200" b="1">
          <a:solidFill>
            <a:schemeClr val="tx2"/>
          </a:solidFill>
          <a:latin typeface="Arial" charset="0"/>
        </a:defRPr>
      </a:lvl2pPr>
      <a:lvl3pPr algn="l" rtl="0" eaLnBrk="1" fontAlgn="base" hangingPunct="1">
        <a:lnSpc>
          <a:spcPct val="90000"/>
        </a:lnSpc>
        <a:spcBef>
          <a:spcPct val="0"/>
        </a:spcBef>
        <a:spcAft>
          <a:spcPct val="0"/>
        </a:spcAft>
        <a:defRPr sz="3200" b="1">
          <a:solidFill>
            <a:schemeClr val="tx2"/>
          </a:solidFill>
          <a:latin typeface="Arial" charset="0"/>
        </a:defRPr>
      </a:lvl3pPr>
      <a:lvl4pPr algn="l" rtl="0" eaLnBrk="1" fontAlgn="base" hangingPunct="1">
        <a:lnSpc>
          <a:spcPct val="90000"/>
        </a:lnSpc>
        <a:spcBef>
          <a:spcPct val="0"/>
        </a:spcBef>
        <a:spcAft>
          <a:spcPct val="0"/>
        </a:spcAft>
        <a:defRPr sz="3200" b="1">
          <a:solidFill>
            <a:schemeClr val="tx2"/>
          </a:solidFill>
          <a:latin typeface="Arial" charset="0"/>
        </a:defRPr>
      </a:lvl4pPr>
      <a:lvl5pPr algn="l" rtl="0" eaLnBrk="1" fontAlgn="base" hangingPunct="1">
        <a:lnSpc>
          <a:spcPct val="90000"/>
        </a:lnSpc>
        <a:spcBef>
          <a:spcPct val="0"/>
        </a:spcBef>
        <a:spcAft>
          <a:spcPct val="0"/>
        </a:spcAft>
        <a:defRPr sz="3200" b="1">
          <a:solidFill>
            <a:schemeClr val="tx2"/>
          </a:solidFill>
          <a:latin typeface="Arial" charset="0"/>
        </a:defRPr>
      </a:lvl5pPr>
      <a:lvl6pPr marL="457189" algn="l" rtl="0" eaLnBrk="1" fontAlgn="base" hangingPunct="1">
        <a:lnSpc>
          <a:spcPct val="90000"/>
        </a:lnSpc>
        <a:spcBef>
          <a:spcPct val="0"/>
        </a:spcBef>
        <a:spcAft>
          <a:spcPct val="0"/>
        </a:spcAft>
        <a:defRPr sz="3200" b="1">
          <a:solidFill>
            <a:schemeClr val="tx2"/>
          </a:solidFill>
          <a:latin typeface="Arial" charset="0"/>
        </a:defRPr>
      </a:lvl6pPr>
      <a:lvl7pPr marL="914378" algn="l" rtl="0" eaLnBrk="1" fontAlgn="base" hangingPunct="1">
        <a:lnSpc>
          <a:spcPct val="90000"/>
        </a:lnSpc>
        <a:spcBef>
          <a:spcPct val="0"/>
        </a:spcBef>
        <a:spcAft>
          <a:spcPct val="0"/>
        </a:spcAft>
        <a:defRPr sz="3200" b="1">
          <a:solidFill>
            <a:schemeClr val="tx2"/>
          </a:solidFill>
          <a:latin typeface="Arial" charset="0"/>
        </a:defRPr>
      </a:lvl7pPr>
      <a:lvl8pPr marL="1371566" algn="l" rtl="0" eaLnBrk="1" fontAlgn="base" hangingPunct="1">
        <a:lnSpc>
          <a:spcPct val="90000"/>
        </a:lnSpc>
        <a:spcBef>
          <a:spcPct val="0"/>
        </a:spcBef>
        <a:spcAft>
          <a:spcPct val="0"/>
        </a:spcAft>
        <a:defRPr sz="3200" b="1">
          <a:solidFill>
            <a:schemeClr val="tx2"/>
          </a:solidFill>
          <a:latin typeface="Arial" charset="0"/>
        </a:defRPr>
      </a:lvl8pPr>
      <a:lvl9pPr marL="1828754" algn="l" rtl="0" eaLnBrk="1" fontAlgn="base" hangingPunct="1">
        <a:lnSpc>
          <a:spcPct val="90000"/>
        </a:lnSpc>
        <a:spcBef>
          <a:spcPct val="0"/>
        </a:spcBef>
        <a:spcAft>
          <a:spcPct val="0"/>
        </a:spcAft>
        <a:defRPr sz="3200" b="1">
          <a:solidFill>
            <a:schemeClr val="tx2"/>
          </a:solidFill>
          <a:latin typeface="Arial" charset="0"/>
        </a:defRPr>
      </a:lvl9pPr>
    </p:titleStyle>
    <p:bodyStyle>
      <a:lvl1pPr marL="228594" indent="-228594" algn="l" rtl="0" eaLnBrk="1" fontAlgn="base" hangingPunct="1">
        <a:lnSpc>
          <a:spcPct val="100000"/>
        </a:lnSpc>
        <a:spcBef>
          <a:spcPts val="600"/>
        </a:spcBef>
        <a:spcAft>
          <a:spcPct val="0"/>
        </a:spcAft>
        <a:buClr>
          <a:schemeClr val="accent3"/>
        </a:buClr>
        <a:buChar char="•"/>
        <a:defRPr sz="1800" b="1">
          <a:solidFill>
            <a:schemeClr val="tx2"/>
          </a:solidFill>
          <a:latin typeface="+mn-lt"/>
          <a:ea typeface="+mn-ea"/>
          <a:cs typeface="+mn-cs"/>
        </a:defRPr>
      </a:lvl1pPr>
      <a:lvl2pPr marL="457189" indent="-228594" algn="l" rtl="0" eaLnBrk="1" fontAlgn="base" hangingPunct="1">
        <a:lnSpc>
          <a:spcPct val="100000"/>
        </a:lnSpc>
        <a:spcBef>
          <a:spcPts val="400"/>
        </a:spcBef>
        <a:spcAft>
          <a:spcPct val="0"/>
        </a:spcAft>
        <a:buClr>
          <a:schemeClr val="accent3"/>
        </a:buClr>
        <a:buChar char="–"/>
        <a:defRPr sz="1600">
          <a:solidFill>
            <a:schemeClr val="tx2"/>
          </a:solidFill>
          <a:latin typeface="+mn-lt"/>
        </a:defRPr>
      </a:lvl2pPr>
      <a:lvl3pPr marL="685783" indent="-228594" algn="l" rtl="0" eaLnBrk="1" fontAlgn="base" hangingPunct="1">
        <a:lnSpc>
          <a:spcPct val="100000"/>
        </a:lnSpc>
        <a:spcBef>
          <a:spcPts val="400"/>
        </a:spcBef>
        <a:spcAft>
          <a:spcPct val="0"/>
        </a:spcAft>
        <a:buClr>
          <a:schemeClr val="accent3"/>
        </a:buClr>
        <a:buChar char="•"/>
        <a:defRPr sz="1600">
          <a:solidFill>
            <a:schemeClr val="tx2"/>
          </a:solidFill>
          <a:latin typeface="+mn-lt"/>
        </a:defRPr>
      </a:lvl3pPr>
      <a:lvl4pPr marL="914378" indent="-228594" algn="l" rtl="0" eaLnBrk="1" fontAlgn="base" hangingPunct="1">
        <a:lnSpc>
          <a:spcPct val="100000"/>
        </a:lnSpc>
        <a:spcBef>
          <a:spcPts val="400"/>
        </a:spcBef>
        <a:spcAft>
          <a:spcPct val="0"/>
        </a:spcAft>
        <a:buClr>
          <a:schemeClr val="accent3"/>
        </a:buClr>
        <a:buChar char="–"/>
        <a:defRPr sz="1600">
          <a:solidFill>
            <a:schemeClr val="tx2"/>
          </a:solidFill>
          <a:latin typeface="+mn-lt"/>
        </a:defRPr>
      </a:lvl4pPr>
      <a:lvl5pPr marL="1771606" indent="-228594" algn="l" rtl="0" eaLnBrk="1" fontAlgn="base" hangingPunct="1">
        <a:lnSpc>
          <a:spcPct val="95000"/>
        </a:lnSpc>
        <a:spcBef>
          <a:spcPct val="25000"/>
        </a:spcBef>
        <a:spcAft>
          <a:spcPct val="0"/>
        </a:spcAft>
        <a:buClr>
          <a:schemeClr val="accent4"/>
        </a:buClr>
        <a:buChar char="•"/>
        <a:defRPr sz="1400" b="0" i="1">
          <a:solidFill>
            <a:schemeClr val="tx2"/>
          </a:solidFill>
          <a:latin typeface="+mn-lt"/>
        </a:defRPr>
      </a:lvl5pPr>
      <a:lvl6pPr marL="2228795" indent="-228594" algn="l" rtl="0" eaLnBrk="1" fontAlgn="base" hangingPunct="1">
        <a:lnSpc>
          <a:spcPct val="95000"/>
        </a:lnSpc>
        <a:spcBef>
          <a:spcPct val="25000"/>
        </a:spcBef>
        <a:spcAft>
          <a:spcPct val="0"/>
        </a:spcAft>
        <a:buClr>
          <a:schemeClr val="accent1"/>
        </a:buClr>
        <a:buChar char="•"/>
        <a:defRPr sz="1600">
          <a:solidFill>
            <a:schemeClr val="tx1"/>
          </a:solidFill>
          <a:latin typeface="+mn-lt"/>
        </a:defRPr>
      </a:lvl6pPr>
      <a:lvl7pPr marL="2685983" indent="-228594" algn="l" rtl="0" eaLnBrk="1" fontAlgn="base" hangingPunct="1">
        <a:lnSpc>
          <a:spcPct val="95000"/>
        </a:lnSpc>
        <a:spcBef>
          <a:spcPct val="25000"/>
        </a:spcBef>
        <a:spcAft>
          <a:spcPct val="0"/>
        </a:spcAft>
        <a:buClr>
          <a:schemeClr val="accent1"/>
        </a:buClr>
        <a:buChar char="•"/>
        <a:defRPr sz="1600">
          <a:solidFill>
            <a:schemeClr val="tx1"/>
          </a:solidFill>
          <a:latin typeface="+mn-lt"/>
        </a:defRPr>
      </a:lvl7pPr>
      <a:lvl8pPr marL="3143171" indent="-228594" algn="l" rtl="0" eaLnBrk="1" fontAlgn="base" hangingPunct="1">
        <a:lnSpc>
          <a:spcPct val="95000"/>
        </a:lnSpc>
        <a:spcBef>
          <a:spcPct val="25000"/>
        </a:spcBef>
        <a:spcAft>
          <a:spcPct val="0"/>
        </a:spcAft>
        <a:buClr>
          <a:schemeClr val="accent1"/>
        </a:buClr>
        <a:buChar char="•"/>
        <a:defRPr sz="1600">
          <a:solidFill>
            <a:schemeClr val="tx1"/>
          </a:solidFill>
          <a:latin typeface="+mn-lt"/>
        </a:defRPr>
      </a:lvl8pPr>
      <a:lvl9pPr marL="3600360" indent="-228594" algn="l" rtl="0" eaLnBrk="1" fontAlgn="base" hangingPunct="1">
        <a:lnSpc>
          <a:spcPct val="95000"/>
        </a:lnSpc>
        <a:spcBef>
          <a:spcPct val="25000"/>
        </a:spcBef>
        <a:spcAft>
          <a:spcPct val="0"/>
        </a:spcAft>
        <a:buClr>
          <a:schemeClr val="accent1"/>
        </a:buClr>
        <a:buChar char="•"/>
        <a:defRPr sz="1600">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bwMode="auto">
          <a:xfrm>
            <a:off x="1368871" y="889491"/>
            <a:ext cx="7785762" cy="27432"/>
          </a:xfrm>
          <a:prstGeom prst="rect">
            <a:avLst/>
          </a:prstGeom>
          <a:gradFill flip="none" rotWithShape="1">
            <a:gsLst>
              <a:gs pos="0">
                <a:schemeClr val="accent3"/>
              </a:gs>
              <a:gs pos="100000">
                <a:schemeClr val="tx2"/>
              </a:gs>
            </a:gsLst>
            <a:lin ang="0" scaled="1"/>
            <a:tileRect/>
          </a:gradFill>
          <a:ln w="12700" cap="sq" algn="ctr">
            <a:noFill/>
            <a:miter lim="800000"/>
            <a:headEnd/>
            <a:tailEnd/>
          </a:ln>
          <a:effectLst/>
        </p:spPr>
        <p:txBody>
          <a:bodyPr wrap="square" lIns="0" rIns="0" rtlCol="0" anchor="ctr"/>
          <a:lstStyle/>
          <a:p>
            <a:pPr algn="ctr">
              <a:spcBef>
                <a:spcPts val="1080"/>
              </a:spcBef>
            </a:pPr>
            <a:endParaRPr lang="en-US" sz="1600" b="1">
              <a:solidFill>
                <a:schemeClr val="bg1"/>
              </a:solidFill>
              <a:latin typeface="+mn-lt"/>
            </a:endParaRPr>
          </a:p>
        </p:txBody>
      </p:sp>
      <p:sp>
        <p:nvSpPr>
          <p:cNvPr id="14" name="Rectangle 3">
            <a:extLst>
              <a:ext uri="{FF2B5EF4-FFF2-40B4-BE49-F238E27FC236}">
                <a16:creationId xmlns:a16="http://schemas.microsoft.com/office/drawing/2014/main" id="{96B975AE-7FE4-844C-B7AF-B5E67ECBF930}"/>
              </a:ext>
            </a:extLst>
          </p:cNvPr>
          <p:cNvSpPr>
            <a:spLocks noGrp="1" noChangeArrowheads="1"/>
          </p:cNvSpPr>
          <p:nvPr>
            <p:ph type="body" idx="1"/>
          </p:nvPr>
        </p:nvSpPr>
        <p:spPr bwMode="gray">
          <a:xfrm>
            <a:off x="1371600" y="1280160"/>
            <a:ext cx="7315200" cy="329184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Box 12">
            <a:extLst>
              <a:ext uri="{FF2B5EF4-FFF2-40B4-BE49-F238E27FC236}">
                <a16:creationId xmlns:a16="http://schemas.microsoft.com/office/drawing/2014/main" id="{555911F2-5A73-CE48-A889-BEB184695452}"/>
              </a:ext>
            </a:extLst>
          </p:cNvPr>
          <p:cNvSpPr txBox="1">
            <a:spLocks noChangeArrowheads="1"/>
          </p:cNvSpPr>
          <p:nvPr userDrawn="1"/>
        </p:nvSpPr>
        <p:spPr bwMode="gray">
          <a:xfrm>
            <a:off x="1371600" y="4663440"/>
            <a:ext cx="7315200" cy="182880"/>
          </a:xfrm>
          <a:prstGeom prst="rect">
            <a:avLst/>
          </a:prstGeom>
          <a:noFill/>
          <a:ln w="9525" algn="ctr">
            <a:noFill/>
            <a:miter lim="800000"/>
            <a:headEnd/>
            <a:tailEnd/>
          </a:ln>
          <a:effectLst/>
        </p:spPr>
        <p:txBody>
          <a:bodyPr wrap="none" lIns="0" tIns="0" rIns="0" bIns="0" anchor="ctr" anchorCtr="0"/>
          <a:lstStyle/>
          <a:p>
            <a:pPr algn="l" eaLnBrk="0" hangingPunct="0">
              <a:lnSpc>
                <a:spcPct val="100000"/>
              </a:lnSpc>
              <a:spcBef>
                <a:spcPct val="0"/>
              </a:spcBef>
            </a:pPr>
            <a:r>
              <a:rPr lang="en-US" sz="800">
                <a:solidFill>
                  <a:schemeClr val="accent1"/>
                </a:solidFill>
                <a:latin typeface="+mj-lt"/>
                <a:cs typeface="Arial" charset="0"/>
              </a:rPr>
              <a:t>Confidential &amp; Proprietary</a:t>
            </a:r>
          </a:p>
        </p:txBody>
      </p:sp>
      <p:sp>
        <p:nvSpPr>
          <p:cNvPr id="16" name="Rectangle 2">
            <a:extLst>
              <a:ext uri="{FF2B5EF4-FFF2-40B4-BE49-F238E27FC236}">
                <a16:creationId xmlns:a16="http://schemas.microsoft.com/office/drawing/2014/main" id="{6A7F0A0A-BC8F-7349-AE3F-2EEE5AE9EEA0}"/>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pic>
        <p:nvPicPr>
          <p:cNvPr id="3" name="Graphic 2">
            <a:extLst>
              <a:ext uri="{FF2B5EF4-FFF2-40B4-BE49-F238E27FC236}">
                <a16:creationId xmlns:a16="http://schemas.microsoft.com/office/drawing/2014/main" id="{66F8B2D6-A02F-4530-9920-BFC780FC46BF}"/>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1440" y="271325"/>
            <a:ext cx="1097280" cy="297008"/>
          </a:xfrm>
          <a:prstGeom prst="rect">
            <a:avLst/>
          </a:prstGeom>
        </p:spPr>
      </p:pic>
      <p:sp>
        <p:nvSpPr>
          <p:cNvPr id="7" name="Slide Number Placeholder 4">
            <a:extLst>
              <a:ext uri="{FF2B5EF4-FFF2-40B4-BE49-F238E27FC236}">
                <a16:creationId xmlns:a16="http://schemas.microsoft.com/office/drawing/2014/main" id="{79BEFB3B-FA6F-4546-8991-6EC6F939078B}"/>
              </a:ext>
            </a:extLst>
          </p:cNvPr>
          <p:cNvSpPr>
            <a:spLocks noGrp="1"/>
          </p:cNvSpPr>
          <p:nvPr>
            <p:ph type="sldNum" sz="quarter" idx="4"/>
          </p:nvPr>
        </p:nvSpPr>
        <p:spPr>
          <a:xfrm>
            <a:off x="7772400" y="4663440"/>
            <a:ext cx="914400" cy="182880"/>
          </a:xfrm>
          <a:prstGeom prst="rect">
            <a:avLst/>
          </a:prstGeom>
        </p:spPr>
        <p:txBody>
          <a:bodyPr vert="horz" lIns="0" tIns="0" rIns="0" bIns="0" rtlCol="0" anchor="ctr"/>
          <a:lstStyle>
            <a:lvl1pPr algn="r">
              <a:defRPr sz="1000">
                <a:solidFill>
                  <a:schemeClr val="accent3"/>
                </a:solidFill>
              </a:defRPr>
            </a:lvl1pPr>
          </a:lstStyle>
          <a:p>
            <a:fld id="{29739603-0C7B-4D79-81AB-14F9F211B1DE}" type="slidenum">
              <a:rPr lang="en-US" smtClean="0"/>
              <a:pPr/>
              <a:t>‹#›</a:t>
            </a:fld>
            <a:endParaRPr lang="en-US"/>
          </a:p>
        </p:txBody>
      </p:sp>
    </p:spTree>
    <p:extLst>
      <p:ext uri="{BB962C8B-B14F-4D97-AF65-F5344CB8AC3E}">
        <p14:creationId xmlns:p14="http://schemas.microsoft.com/office/powerpoint/2010/main" val="21275812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Lst>
  <p:transition>
    <p:wipe dir="r"/>
  </p:transition>
  <p:hf hdr="0" ftr="0" dt="0"/>
  <p:txStyles>
    <p:titleStyle>
      <a:lvl1pPr algn="l" rtl="0" eaLnBrk="1" fontAlgn="base" hangingPunct="1">
        <a:lnSpc>
          <a:spcPct val="90000"/>
        </a:lnSpc>
        <a:spcBef>
          <a:spcPct val="0"/>
        </a:spcBef>
        <a:spcAft>
          <a:spcPct val="0"/>
        </a:spcAft>
        <a:defRPr sz="2400" b="1" baseline="0">
          <a:solidFill>
            <a:schemeClr val="tx2"/>
          </a:solidFill>
          <a:latin typeface="+mj-lt"/>
          <a:ea typeface="+mj-ea"/>
          <a:cs typeface="+mj-cs"/>
        </a:defRPr>
      </a:lvl1pPr>
      <a:lvl2pPr algn="l" rtl="0" eaLnBrk="1" fontAlgn="base" hangingPunct="1">
        <a:lnSpc>
          <a:spcPct val="90000"/>
        </a:lnSpc>
        <a:spcBef>
          <a:spcPct val="0"/>
        </a:spcBef>
        <a:spcAft>
          <a:spcPct val="0"/>
        </a:spcAft>
        <a:defRPr sz="3200" b="1">
          <a:solidFill>
            <a:schemeClr val="tx2"/>
          </a:solidFill>
          <a:latin typeface="Arial" charset="0"/>
        </a:defRPr>
      </a:lvl2pPr>
      <a:lvl3pPr algn="l" rtl="0" eaLnBrk="1" fontAlgn="base" hangingPunct="1">
        <a:lnSpc>
          <a:spcPct val="90000"/>
        </a:lnSpc>
        <a:spcBef>
          <a:spcPct val="0"/>
        </a:spcBef>
        <a:spcAft>
          <a:spcPct val="0"/>
        </a:spcAft>
        <a:defRPr sz="3200" b="1">
          <a:solidFill>
            <a:schemeClr val="tx2"/>
          </a:solidFill>
          <a:latin typeface="Arial" charset="0"/>
        </a:defRPr>
      </a:lvl3pPr>
      <a:lvl4pPr algn="l" rtl="0" eaLnBrk="1" fontAlgn="base" hangingPunct="1">
        <a:lnSpc>
          <a:spcPct val="90000"/>
        </a:lnSpc>
        <a:spcBef>
          <a:spcPct val="0"/>
        </a:spcBef>
        <a:spcAft>
          <a:spcPct val="0"/>
        </a:spcAft>
        <a:defRPr sz="3200" b="1">
          <a:solidFill>
            <a:schemeClr val="tx2"/>
          </a:solidFill>
          <a:latin typeface="Arial" charset="0"/>
        </a:defRPr>
      </a:lvl4pPr>
      <a:lvl5pPr algn="l" rtl="0" eaLnBrk="1" fontAlgn="base" hangingPunct="1">
        <a:lnSpc>
          <a:spcPct val="90000"/>
        </a:lnSpc>
        <a:spcBef>
          <a:spcPct val="0"/>
        </a:spcBef>
        <a:spcAft>
          <a:spcPct val="0"/>
        </a:spcAft>
        <a:defRPr sz="3200" b="1">
          <a:solidFill>
            <a:schemeClr val="tx2"/>
          </a:solidFill>
          <a:latin typeface="Arial" charset="0"/>
        </a:defRPr>
      </a:lvl5pPr>
      <a:lvl6pPr marL="457200" algn="l" rtl="0" eaLnBrk="1" fontAlgn="base" hangingPunct="1">
        <a:lnSpc>
          <a:spcPct val="90000"/>
        </a:lnSpc>
        <a:spcBef>
          <a:spcPct val="0"/>
        </a:spcBef>
        <a:spcAft>
          <a:spcPct val="0"/>
        </a:spcAft>
        <a:defRPr sz="3200" b="1">
          <a:solidFill>
            <a:schemeClr val="tx2"/>
          </a:solidFill>
          <a:latin typeface="Arial" charset="0"/>
        </a:defRPr>
      </a:lvl6pPr>
      <a:lvl7pPr marL="914400" algn="l" rtl="0" eaLnBrk="1" fontAlgn="base" hangingPunct="1">
        <a:lnSpc>
          <a:spcPct val="90000"/>
        </a:lnSpc>
        <a:spcBef>
          <a:spcPct val="0"/>
        </a:spcBef>
        <a:spcAft>
          <a:spcPct val="0"/>
        </a:spcAft>
        <a:defRPr sz="3200" b="1">
          <a:solidFill>
            <a:schemeClr val="tx2"/>
          </a:solidFill>
          <a:latin typeface="Arial" charset="0"/>
        </a:defRPr>
      </a:lvl7pPr>
      <a:lvl8pPr marL="1371600" algn="l" rtl="0" eaLnBrk="1" fontAlgn="base" hangingPunct="1">
        <a:lnSpc>
          <a:spcPct val="90000"/>
        </a:lnSpc>
        <a:spcBef>
          <a:spcPct val="0"/>
        </a:spcBef>
        <a:spcAft>
          <a:spcPct val="0"/>
        </a:spcAft>
        <a:defRPr sz="3200" b="1">
          <a:solidFill>
            <a:schemeClr val="tx2"/>
          </a:solidFill>
          <a:latin typeface="Arial" charset="0"/>
        </a:defRPr>
      </a:lvl8pPr>
      <a:lvl9pPr marL="1828800" algn="l" rtl="0" eaLnBrk="1" fontAlgn="base" hangingPunct="1">
        <a:lnSpc>
          <a:spcPct val="90000"/>
        </a:lnSpc>
        <a:spcBef>
          <a:spcPct val="0"/>
        </a:spcBef>
        <a:spcAft>
          <a:spcPct val="0"/>
        </a:spcAft>
        <a:defRPr sz="3200" b="1">
          <a:solidFill>
            <a:schemeClr val="tx2"/>
          </a:solidFill>
          <a:latin typeface="Arial" charset="0"/>
        </a:defRPr>
      </a:lvl9pPr>
    </p:titleStyle>
    <p:bodyStyle>
      <a:lvl1pPr marL="228600" indent="-228600" algn="l" rtl="0" eaLnBrk="1" fontAlgn="base" hangingPunct="1">
        <a:lnSpc>
          <a:spcPct val="100000"/>
        </a:lnSpc>
        <a:spcBef>
          <a:spcPts val="600"/>
        </a:spcBef>
        <a:spcAft>
          <a:spcPct val="0"/>
        </a:spcAft>
        <a:buClr>
          <a:schemeClr val="accent3"/>
        </a:buClr>
        <a:buChar char="•"/>
        <a:defRPr sz="1800" b="1">
          <a:solidFill>
            <a:schemeClr val="tx2"/>
          </a:solidFill>
          <a:latin typeface="+mn-lt"/>
          <a:ea typeface="+mn-ea"/>
          <a:cs typeface="+mn-cs"/>
        </a:defRPr>
      </a:lvl1pPr>
      <a:lvl2pPr marL="4572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2pPr>
      <a:lvl3pPr marL="6858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3pPr>
      <a:lvl4pPr marL="9144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4pPr>
      <a:lvl5pPr marL="1771650" indent="-228600" algn="l" rtl="0" eaLnBrk="1" fontAlgn="base" hangingPunct="1">
        <a:lnSpc>
          <a:spcPct val="95000"/>
        </a:lnSpc>
        <a:spcBef>
          <a:spcPct val="25000"/>
        </a:spcBef>
        <a:spcAft>
          <a:spcPct val="0"/>
        </a:spcAft>
        <a:buClr>
          <a:schemeClr val="accent4"/>
        </a:buClr>
        <a:buChar char="•"/>
        <a:defRPr sz="1400" b="0" i="1">
          <a:solidFill>
            <a:schemeClr val="tx2"/>
          </a:solidFill>
          <a:latin typeface="+mn-lt"/>
        </a:defRPr>
      </a:lvl5pPr>
      <a:lvl6pPr marL="22288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6pPr>
      <a:lvl7pPr marL="26860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7pPr>
      <a:lvl8pPr marL="31432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8pPr>
      <a:lvl9pPr marL="36004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990BA"/>
        </a:solidFill>
        <a:effectLst/>
      </p:bgPr>
    </p:bg>
    <p:spTree>
      <p:nvGrpSpPr>
        <p:cNvPr id="1" name="Shape 9"/>
        <p:cNvGrpSpPr/>
        <p:nvPr/>
      </p:nvGrpSpPr>
      <p:grpSpPr>
        <a:xfrm>
          <a:off x="0" y="0"/>
          <a:ext cx="0" cy="0"/>
          <a:chOff x="0" y="0"/>
          <a:chExt cx="0" cy="0"/>
        </a:xfrm>
      </p:grpSpPr>
      <p:sp>
        <p:nvSpPr>
          <p:cNvPr id="10" name="Google Shape;10;g13b4fa6cd87_0_7"/>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13b4fa6cd87_0_7"/>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g13b4fa6cd87_0_7"/>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g13b4fa6cd87_0_7"/>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g13b4fa6cd87_0_7"/>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15" name="Google Shape;15;g13b4fa6cd87_0_7"/>
          <p:cNvSpPr/>
          <p:nvPr/>
        </p:nvSpPr>
        <p:spPr>
          <a:xfrm>
            <a:off x="344513" y="-1"/>
            <a:ext cx="8799525" cy="1198125"/>
          </a:xfrm>
          <a:prstGeom prst="rect">
            <a:avLst/>
          </a:prstGeom>
          <a:gradFill>
            <a:gsLst>
              <a:gs pos="0">
                <a:srgbClr val="000000">
                  <a:alpha val="0"/>
                </a:srgbClr>
              </a:gs>
              <a:gs pos="50000">
                <a:srgbClr val="000000">
                  <a:alpha val="0"/>
                </a:srgbClr>
              </a:gs>
              <a:gs pos="99000">
                <a:srgbClr val="1F3864">
                  <a:alpha val="50196"/>
                </a:srgbClr>
              </a:gs>
              <a:gs pos="100000">
                <a:srgbClr val="1F3864">
                  <a:alpha val="50196"/>
                </a:srgbClr>
              </a:gs>
            </a:gsLst>
            <a:lin ang="16799925"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75216608"/>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96DAC541-7B7A-43D3-8B79-37D633B846F1}">
                <asvg:svgBlip xmlns:asvg="http://schemas.microsoft.com/office/drawing/2016/SVG/main" r:embed="rId6"/>
              </a:ext>
            </a:extLst>
          </a:blip>
          <a:srcRect/>
          <a:stretch>
            <a:fillRect/>
          </a:stretch>
        </a:blipFill>
        <a:effectLst/>
      </p:bgPr>
    </p:bg>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C4806109-F4A3-D641-A480-FA626C80C4DD}"/>
              </a:ext>
            </a:extLst>
          </p:cNvPr>
          <p:cNvSpPr txBox="1">
            <a:spLocks noChangeArrowheads="1"/>
          </p:cNvSpPr>
          <p:nvPr userDrawn="1"/>
        </p:nvSpPr>
        <p:spPr bwMode="gray">
          <a:xfrm>
            <a:off x="1188720" y="4754880"/>
            <a:ext cx="7315200" cy="182880"/>
          </a:xfrm>
          <a:prstGeom prst="rect">
            <a:avLst/>
          </a:prstGeom>
          <a:noFill/>
          <a:ln w="9525" algn="ctr">
            <a:noFill/>
            <a:miter lim="800000"/>
            <a:headEnd/>
            <a:tailEnd/>
          </a:ln>
          <a:effectLst/>
        </p:spPr>
        <p:txBody>
          <a:bodyPr wrap="none" lIns="0" tIns="0" rIns="0" bIns="0" anchor="b" anchorCtr="0"/>
          <a:lstStyle/>
          <a:p>
            <a:pPr algn="l" eaLnBrk="0" hangingPunct="0">
              <a:lnSpc>
                <a:spcPct val="100000"/>
              </a:lnSpc>
              <a:spcBef>
                <a:spcPct val="0"/>
              </a:spcBef>
            </a:pPr>
            <a:r>
              <a:rPr lang="en-US" sz="800" b="0" i="0">
                <a:solidFill>
                  <a:schemeClr val="bg1"/>
                </a:solidFill>
                <a:latin typeface="Arial" panose="020B0604020202020204" pitchFamily="34" charset="0"/>
                <a:cs typeface="Arial" charset="0"/>
              </a:rPr>
              <a:t>Confidential &amp; Proprietary</a:t>
            </a:r>
          </a:p>
        </p:txBody>
      </p:sp>
    </p:spTree>
    <p:extLst>
      <p:ext uri="{BB962C8B-B14F-4D97-AF65-F5344CB8AC3E}">
        <p14:creationId xmlns:p14="http://schemas.microsoft.com/office/powerpoint/2010/main" val="159126417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8286750" y="4621268"/>
            <a:ext cx="400050" cy="2169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900" b="1">
                <a:solidFill>
                  <a:srgbClr val="5A5B5D"/>
                </a:solidFill>
              </a:defRPr>
            </a:lvl1pPr>
          </a:lstStyle>
          <a:p>
            <a:pPr>
              <a:defRPr/>
            </a:pPr>
            <a:fld id="{D2512F38-016A-FD40-AA8F-15F02EBCC689}" type="slidenum">
              <a:rPr lang="en-US" altLang="en-US"/>
              <a:pPr>
                <a:defRPr/>
              </a:pPr>
              <a:t>‹#›</a:t>
            </a:fld>
            <a:endParaRPr lang="en-US" altLang="en-US"/>
          </a:p>
        </p:txBody>
      </p:sp>
      <p:sp>
        <p:nvSpPr>
          <p:cNvPr id="1029" name="Rectangle 7">
            <a:extLst>
              <a:ext uri="{FF2B5EF4-FFF2-40B4-BE49-F238E27FC236}">
                <a16:creationId xmlns:a16="http://schemas.microsoft.com/office/drawing/2014/main" id="{3E9D26B3-4765-6C48-BAE7-7D8601A0F267}"/>
              </a:ext>
            </a:extLst>
          </p:cNvPr>
          <p:cNvSpPr>
            <a:spLocks noChangeArrowheads="1"/>
          </p:cNvSpPr>
          <p:nvPr/>
        </p:nvSpPr>
        <p:spPr bwMode="black">
          <a:xfrm>
            <a:off x="6172200" y="4535091"/>
            <a:ext cx="20574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825" b="1">
                <a:solidFill>
                  <a:srgbClr val="5A5B5D"/>
                </a:solidFill>
              </a:rPr>
              <a:t>CISA</a:t>
            </a:r>
          </a:p>
          <a:p>
            <a:pPr algn="r">
              <a:defRPr/>
            </a:pPr>
            <a:fld id="{88BCAFFE-AE75-994B-930C-85B1F9A85DC4}" type="datetime4">
              <a:rPr lang="en-US" altLang="en-US" sz="825" smtClean="0">
                <a:solidFill>
                  <a:srgbClr val="5A5B5D"/>
                </a:solidFill>
              </a:rPr>
              <a:pPr algn="r">
                <a:defRPr/>
              </a:pPr>
              <a:t>August 7, 2024</a:t>
            </a:fld>
            <a:endParaRPr lang="en-US" altLang="en-US" sz="825">
              <a:solidFill>
                <a:srgbClr val="5A5B5D"/>
              </a:solidFill>
            </a:endParaRPr>
          </a:p>
        </p:txBody>
      </p:sp>
      <p:cxnSp>
        <p:nvCxnSpPr>
          <p:cNvPr id="1028" name="Straight Connector 2">
            <a:extLst>
              <a:ext uri="{FF2B5EF4-FFF2-40B4-BE49-F238E27FC236}">
                <a16:creationId xmlns:a16="http://schemas.microsoft.com/office/drawing/2014/main" id="{B64706DD-BB10-3645-B2BC-2B5928E2B74E}"/>
              </a:ext>
            </a:extLst>
          </p:cNvPr>
          <p:cNvCxnSpPr>
            <a:cxnSpLocks noChangeShapeType="1"/>
          </p:cNvCxnSpPr>
          <p:nvPr userDrawn="1"/>
        </p:nvCxnSpPr>
        <p:spPr bwMode="auto">
          <a:xfrm>
            <a:off x="8286750" y="4530329"/>
            <a:ext cx="0" cy="40005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72477492"/>
      </p:ext>
    </p:extLst>
  </p:cSld>
  <p:clrMap bg1="dk2" tx1="lt1" bg2="dk1"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hf hdr="0" ftr="0"/>
  <p:txStyles>
    <p:titleStyle>
      <a:lvl1pPr algn="l" rtl="0" eaLnBrk="1" fontAlgn="base" hangingPunct="1">
        <a:spcBef>
          <a:spcPct val="0"/>
        </a:spcBef>
        <a:spcAft>
          <a:spcPct val="0"/>
        </a:spcAft>
        <a:defRPr sz="315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5pPr>
      <a:lvl6pPr marL="342900" algn="l" rtl="0" eaLnBrk="1" fontAlgn="base" hangingPunct="1">
        <a:spcBef>
          <a:spcPct val="0"/>
        </a:spcBef>
        <a:spcAft>
          <a:spcPct val="0"/>
        </a:spcAft>
        <a:defRPr sz="3150">
          <a:solidFill>
            <a:srgbClr val="000063"/>
          </a:solidFill>
          <a:latin typeface="Times New Roman" pitchFamily="18" charset="0"/>
        </a:defRPr>
      </a:lvl6pPr>
      <a:lvl7pPr marL="685800" algn="l" rtl="0" eaLnBrk="1" fontAlgn="base" hangingPunct="1">
        <a:spcBef>
          <a:spcPct val="0"/>
        </a:spcBef>
        <a:spcAft>
          <a:spcPct val="0"/>
        </a:spcAft>
        <a:defRPr sz="3150">
          <a:solidFill>
            <a:srgbClr val="000063"/>
          </a:solidFill>
          <a:latin typeface="Times New Roman" pitchFamily="18" charset="0"/>
        </a:defRPr>
      </a:lvl7pPr>
      <a:lvl8pPr marL="1028700" algn="l" rtl="0" eaLnBrk="1" fontAlgn="base" hangingPunct="1">
        <a:spcBef>
          <a:spcPct val="0"/>
        </a:spcBef>
        <a:spcAft>
          <a:spcPct val="0"/>
        </a:spcAft>
        <a:defRPr sz="3150">
          <a:solidFill>
            <a:srgbClr val="000063"/>
          </a:solidFill>
          <a:latin typeface="Times New Roman" pitchFamily="18" charset="0"/>
        </a:defRPr>
      </a:lvl8pPr>
      <a:lvl9pPr marL="1371600" algn="l" rtl="0" eaLnBrk="1" fontAlgn="base" hangingPunct="1">
        <a:spcBef>
          <a:spcPct val="0"/>
        </a:spcBef>
        <a:spcAft>
          <a:spcPct val="0"/>
        </a:spcAft>
        <a:defRPr sz="3150">
          <a:solidFill>
            <a:srgbClr val="000063"/>
          </a:solidFill>
          <a:latin typeface="Times New Roman" pitchFamily="18" charset="0"/>
        </a:defRPr>
      </a:lvl9pPr>
    </p:titleStyle>
    <p:bodyStyle>
      <a:lvl1pPr marL="175022" indent="-175022" algn="l" rtl="0" eaLnBrk="1" fontAlgn="base" hangingPunct="1">
        <a:spcBef>
          <a:spcPct val="60000"/>
        </a:spcBef>
        <a:spcAft>
          <a:spcPct val="0"/>
        </a:spcAft>
        <a:buClr>
          <a:srgbClr val="B0B1B3"/>
        </a:buClr>
        <a:buFont typeface="Wingdings" pitchFamily="2" charset="2"/>
        <a:buChar char="§"/>
        <a:defRPr sz="1650">
          <a:solidFill>
            <a:srgbClr val="EFF7FF"/>
          </a:solidFill>
          <a:latin typeface="+mn-lt"/>
          <a:ea typeface="+mn-ea"/>
          <a:cs typeface="+mn-cs"/>
        </a:defRPr>
      </a:lvl1pPr>
      <a:lvl2pPr marL="428625" indent="-167879" algn="l" rtl="0" eaLnBrk="1" fontAlgn="base" hangingPunct="1">
        <a:spcBef>
          <a:spcPct val="30000"/>
        </a:spcBef>
        <a:spcAft>
          <a:spcPct val="0"/>
        </a:spcAft>
        <a:buClr>
          <a:srgbClr val="B0B1B3"/>
        </a:buClr>
        <a:buFont typeface="Wingdings" pitchFamily="2" charset="2"/>
        <a:buChar char="§"/>
        <a:defRPr sz="1275">
          <a:solidFill>
            <a:srgbClr val="EFF7FF"/>
          </a:solidFill>
          <a:latin typeface="+mn-lt"/>
        </a:defRPr>
      </a:lvl2pPr>
      <a:lvl3pPr marL="682229"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3pPr>
      <a:lvl4pPr marL="944166" indent="-173831" algn="l" rtl="0" eaLnBrk="1" fontAlgn="base" hangingPunct="1">
        <a:spcBef>
          <a:spcPct val="30000"/>
        </a:spcBef>
        <a:spcAft>
          <a:spcPct val="0"/>
        </a:spcAft>
        <a:buClr>
          <a:srgbClr val="B0B1B3"/>
        </a:buClr>
        <a:buFont typeface="Wingdings" pitchFamily="2" charset="2"/>
        <a:buChar char="§"/>
        <a:defRPr sz="1275">
          <a:solidFill>
            <a:srgbClr val="EFF7FF"/>
          </a:solidFill>
          <a:latin typeface="+mn-lt"/>
        </a:defRPr>
      </a:lvl4pPr>
      <a:lvl5pPr marL="11989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5pPr>
      <a:lvl6pPr marL="15418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6pPr>
      <a:lvl7pPr marL="18847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7pPr>
      <a:lvl8pPr marL="22276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8pPr>
      <a:lvl9pPr marL="25705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8286750" y="4621268"/>
            <a:ext cx="400050" cy="2169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900" b="1">
                <a:solidFill>
                  <a:srgbClr val="5A5B5D"/>
                </a:solidFill>
              </a:defRPr>
            </a:lvl1pPr>
          </a:lstStyle>
          <a:p>
            <a:pPr>
              <a:defRPr/>
            </a:pPr>
            <a:fld id="{D2512F38-016A-FD40-AA8F-15F02EBCC689}" type="slidenum">
              <a:rPr lang="en-US" altLang="en-US"/>
              <a:pPr>
                <a:defRPr/>
              </a:pPr>
              <a:t>‹#›</a:t>
            </a:fld>
            <a:endParaRPr lang="en-US" altLang="en-US"/>
          </a:p>
        </p:txBody>
      </p:sp>
      <p:sp>
        <p:nvSpPr>
          <p:cNvPr id="1029" name="Rectangle 7">
            <a:extLst>
              <a:ext uri="{FF2B5EF4-FFF2-40B4-BE49-F238E27FC236}">
                <a16:creationId xmlns:a16="http://schemas.microsoft.com/office/drawing/2014/main" id="{3E9D26B3-4765-6C48-BAE7-7D8601A0F267}"/>
              </a:ext>
            </a:extLst>
          </p:cNvPr>
          <p:cNvSpPr>
            <a:spLocks noChangeArrowheads="1"/>
          </p:cNvSpPr>
          <p:nvPr/>
        </p:nvSpPr>
        <p:spPr bwMode="black">
          <a:xfrm>
            <a:off x="6172200" y="4535091"/>
            <a:ext cx="20574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825" b="1" i="0" u="none" strike="noStrike" kern="0" cap="none" spc="0" normalizeH="0" baseline="0" noProof="0">
                <a:ln>
                  <a:noFill/>
                </a:ln>
                <a:solidFill>
                  <a:srgbClr val="5A5B5D"/>
                </a:solidFill>
                <a:effectLst/>
                <a:uLnTx/>
                <a:uFillTx/>
                <a:latin typeface="Arial"/>
                <a:cs typeface="Arial"/>
              </a:rPr>
              <a:t>SCC</a:t>
            </a:r>
            <a:r>
              <a:rPr kumimoji="0" lang="en-US" sz="825" b="1" i="0" u="none" strike="noStrike" kern="0" cap="none" spc="-8" normalizeH="0" baseline="0" noProof="0">
                <a:ln>
                  <a:noFill/>
                </a:ln>
                <a:solidFill>
                  <a:srgbClr val="5A5B5D"/>
                </a:solidFill>
                <a:effectLst/>
                <a:uLnTx/>
                <a:uFillTx/>
                <a:latin typeface="Arial"/>
                <a:cs typeface="Arial"/>
              </a:rPr>
              <a:t> </a:t>
            </a:r>
            <a:r>
              <a:rPr kumimoji="0" lang="en-US" sz="825" b="1" i="0" u="none" strike="noStrike" kern="0" cap="none" spc="0" normalizeH="0" baseline="0" noProof="0">
                <a:ln>
                  <a:noFill/>
                </a:ln>
                <a:solidFill>
                  <a:srgbClr val="5A5B5D"/>
                </a:solidFill>
                <a:effectLst/>
                <a:uLnTx/>
                <a:uFillTx/>
                <a:latin typeface="Arial"/>
                <a:cs typeface="Arial"/>
              </a:rPr>
              <a:t>Full</a:t>
            </a:r>
            <a:r>
              <a:rPr kumimoji="0" lang="en-US" sz="825" b="1" i="0" u="none" strike="noStrike" kern="0" cap="none" spc="-26" normalizeH="0" baseline="0" noProof="0">
                <a:ln>
                  <a:noFill/>
                </a:ln>
                <a:solidFill>
                  <a:srgbClr val="5A5B5D"/>
                </a:solidFill>
                <a:effectLst/>
                <a:uLnTx/>
                <a:uFillTx/>
                <a:latin typeface="Arial"/>
                <a:cs typeface="Arial"/>
              </a:rPr>
              <a:t> </a:t>
            </a:r>
            <a:r>
              <a:rPr kumimoji="0" lang="en-US" sz="825" b="1" i="0" u="none" strike="noStrike" kern="0" cap="none" spc="0" normalizeH="0" baseline="0" noProof="0">
                <a:ln>
                  <a:noFill/>
                </a:ln>
                <a:solidFill>
                  <a:srgbClr val="5A5B5D"/>
                </a:solidFill>
                <a:effectLst/>
                <a:uLnTx/>
                <a:uFillTx/>
                <a:latin typeface="Arial"/>
                <a:cs typeface="Arial"/>
              </a:rPr>
              <a:t>Council</a:t>
            </a:r>
            <a:r>
              <a:rPr kumimoji="0" lang="en-US" sz="825" b="1" i="0" u="none" strike="noStrike" kern="0" cap="none" spc="-15" normalizeH="0" baseline="0" noProof="0">
                <a:ln>
                  <a:noFill/>
                </a:ln>
                <a:solidFill>
                  <a:srgbClr val="5A5B5D"/>
                </a:solidFill>
                <a:effectLst/>
                <a:uLnTx/>
                <a:uFillTx/>
                <a:latin typeface="Arial"/>
                <a:cs typeface="Arial"/>
              </a:rPr>
              <a:t> </a:t>
            </a:r>
            <a:r>
              <a:rPr kumimoji="0" lang="en-US" sz="825" b="1" i="0" u="none" strike="noStrike" kern="0" cap="none" spc="-8" normalizeH="0" baseline="0" noProof="0">
                <a:ln>
                  <a:noFill/>
                </a:ln>
                <a:solidFill>
                  <a:srgbClr val="5A5B5D"/>
                </a:solidFill>
                <a:effectLst/>
                <a:uLnTx/>
                <a:uFillTx/>
                <a:latin typeface="Arial"/>
                <a:cs typeface="Arial"/>
              </a:rPr>
              <a:t>Meeting</a:t>
            </a:r>
            <a:endParaRPr lang="en-US" altLang="en-US" sz="825" b="1">
              <a:solidFill>
                <a:srgbClr val="5A5B5D"/>
              </a:solidFill>
            </a:endParaRPr>
          </a:p>
          <a:p>
            <a:pPr algn="r">
              <a:defRPr/>
            </a:pPr>
            <a:fld id="{D585D4D5-D52B-4336-A5AC-8154547F95D9}" type="datetime4">
              <a:rPr lang="en-US" altLang="en-US" sz="825" smtClean="0">
                <a:solidFill>
                  <a:srgbClr val="5A5B5D"/>
                </a:solidFill>
              </a:rPr>
              <a:t>August 7, 2024</a:t>
            </a:fld>
            <a:endParaRPr lang="en-US" altLang="en-US" sz="825">
              <a:solidFill>
                <a:srgbClr val="5A5B5D"/>
              </a:solidFill>
            </a:endParaRPr>
          </a:p>
        </p:txBody>
      </p:sp>
      <p:cxnSp>
        <p:nvCxnSpPr>
          <p:cNvPr id="1028" name="Straight Connector 2">
            <a:extLst>
              <a:ext uri="{FF2B5EF4-FFF2-40B4-BE49-F238E27FC236}">
                <a16:creationId xmlns:a16="http://schemas.microsoft.com/office/drawing/2014/main" id="{B64706DD-BB10-3645-B2BC-2B5928E2B74E}"/>
              </a:ext>
            </a:extLst>
          </p:cNvPr>
          <p:cNvCxnSpPr>
            <a:cxnSpLocks noChangeShapeType="1"/>
          </p:cNvCxnSpPr>
          <p:nvPr userDrawn="1"/>
        </p:nvCxnSpPr>
        <p:spPr bwMode="auto">
          <a:xfrm>
            <a:off x="8286750" y="4530329"/>
            <a:ext cx="0" cy="40005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87147594"/>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Lst>
  <p:hf hdr="0" ftr="0"/>
  <p:txStyles>
    <p:titleStyle>
      <a:lvl1pPr algn="l" rtl="0" eaLnBrk="1" fontAlgn="base" hangingPunct="1">
        <a:spcBef>
          <a:spcPct val="0"/>
        </a:spcBef>
        <a:spcAft>
          <a:spcPct val="0"/>
        </a:spcAft>
        <a:defRPr sz="315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5pPr>
      <a:lvl6pPr marL="342900" algn="l" rtl="0" eaLnBrk="1" fontAlgn="base" hangingPunct="1">
        <a:spcBef>
          <a:spcPct val="0"/>
        </a:spcBef>
        <a:spcAft>
          <a:spcPct val="0"/>
        </a:spcAft>
        <a:defRPr sz="3150">
          <a:solidFill>
            <a:srgbClr val="000063"/>
          </a:solidFill>
          <a:latin typeface="Times New Roman" pitchFamily="18" charset="0"/>
        </a:defRPr>
      </a:lvl6pPr>
      <a:lvl7pPr marL="685800" algn="l" rtl="0" eaLnBrk="1" fontAlgn="base" hangingPunct="1">
        <a:spcBef>
          <a:spcPct val="0"/>
        </a:spcBef>
        <a:spcAft>
          <a:spcPct val="0"/>
        </a:spcAft>
        <a:defRPr sz="3150">
          <a:solidFill>
            <a:srgbClr val="000063"/>
          </a:solidFill>
          <a:latin typeface="Times New Roman" pitchFamily="18" charset="0"/>
        </a:defRPr>
      </a:lvl7pPr>
      <a:lvl8pPr marL="1028700" algn="l" rtl="0" eaLnBrk="1" fontAlgn="base" hangingPunct="1">
        <a:spcBef>
          <a:spcPct val="0"/>
        </a:spcBef>
        <a:spcAft>
          <a:spcPct val="0"/>
        </a:spcAft>
        <a:defRPr sz="3150">
          <a:solidFill>
            <a:srgbClr val="000063"/>
          </a:solidFill>
          <a:latin typeface="Times New Roman" pitchFamily="18" charset="0"/>
        </a:defRPr>
      </a:lvl8pPr>
      <a:lvl9pPr marL="1371600" algn="l" rtl="0" eaLnBrk="1" fontAlgn="base" hangingPunct="1">
        <a:spcBef>
          <a:spcPct val="0"/>
        </a:spcBef>
        <a:spcAft>
          <a:spcPct val="0"/>
        </a:spcAft>
        <a:defRPr sz="3150">
          <a:solidFill>
            <a:srgbClr val="000063"/>
          </a:solidFill>
          <a:latin typeface="Times New Roman" pitchFamily="18" charset="0"/>
        </a:defRPr>
      </a:lvl9pPr>
    </p:titleStyle>
    <p:bodyStyle>
      <a:lvl1pPr marL="175022" indent="-175022" algn="l" rtl="0" eaLnBrk="1" fontAlgn="base" hangingPunct="1">
        <a:spcBef>
          <a:spcPct val="60000"/>
        </a:spcBef>
        <a:spcAft>
          <a:spcPct val="0"/>
        </a:spcAft>
        <a:buClr>
          <a:srgbClr val="B0B1B3"/>
        </a:buClr>
        <a:buFont typeface="Wingdings" pitchFamily="2" charset="2"/>
        <a:buChar char="§"/>
        <a:defRPr sz="1650">
          <a:solidFill>
            <a:srgbClr val="EFF7FF"/>
          </a:solidFill>
          <a:latin typeface="+mn-lt"/>
          <a:ea typeface="+mn-ea"/>
          <a:cs typeface="+mn-cs"/>
        </a:defRPr>
      </a:lvl1pPr>
      <a:lvl2pPr marL="428625" indent="-167879" algn="l" rtl="0" eaLnBrk="1" fontAlgn="base" hangingPunct="1">
        <a:spcBef>
          <a:spcPct val="30000"/>
        </a:spcBef>
        <a:spcAft>
          <a:spcPct val="0"/>
        </a:spcAft>
        <a:buClr>
          <a:srgbClr val="B0B1B3"/>
        </a:buClr>
        <a:buFont typeface="Wingdings" pitchFamily="2" charset="2"/>
        <a:buChar char="§"/>
        <a:defRPr sz="1275">
          <a:solidFill>
            <a:srgbClr val="EFF7FF"/>
          </a:solidFill>
          <a:latin typeface="+mn-lt"/>
        </a:defRPr>
      </a:lvl2pPr>
      <a:lvl3pPr marL="682229"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3pPr>
      <a:lvl4pPr marL="944166" indent="-173831" algn="l" rtl="0" eaLnBrk="1" fontAlgn="base" hangingPunct="1">
        <a:spcBef>
          <a:spcPct val="30000"/>
        </a:spcBef>
        <a:spcAft>
          <a:spcPct val="0"/>
        </a:spcAft>
        <a:buClr>
          <a:srgbClr val="B0B1B3"/>
        </a:buClr>
        <a:buFont typeface="Wingdings" pitchFamily="2" charset="2"/>
        <a:buChar char="§"/>
        <a:defRPr sz="1275">
          <a:solidFill>
            <a:srgbClr val="EFF7FF"/>
          </a:solidFill>
          <a:latin typeface="+mn-lt"/>
        </a:defRPr>
      </a:lvl4pPr>
      <a:lvl5pPr marL="11989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5pPr>
      <a:lvl6pPr marL="15418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6pPr>
      <a:lvl7pPr marL="18847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7pPr>
      <a:lvl8pPr marL="22276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8pPr>
      <a:lvl9pPr marL="25705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cstate="screen">
            <a:alphaModFix amt="10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510241" y="564921"/>
            <a:ext cx="7210396" cy="8107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0241" y="1752655"/>
            <a:ext cx="7210396" cy="2699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3236" y="4452141"/>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1485048F-92F8-D240-90A9-6872FC62D8B3}" type="datetimeFigureOut">
              <a:rPr lang="en-US" smtClean="0"/>
              <a:t>8/7/24</a:t>
            </a:fld>
            <a:endParaRPr lang="en-US"/>
          </a:p>
        </p:txBody>
      </p:sp>
      <p:sp>
        <p:nvSpPr>
          <p:cNvPr id="5" name="Footer Placeholder 4"/>
          <p:cNvSpPr>
            <a:spLocks noGrp="1"/>
          </p:cNvSpPr>
          <p:nvPr>
            <p:ph type="ftr" sz="quarter" idx="3"/>
          </p:nvPr>
        </p:nvSpPr>
        <p:spPr>
          <a:xfrm>
            <a:off x="510241" y="4452141"/>
            <a:ext cx="5152995" cy="273844"/>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47092" y="564921"/>
            <a:ext cx="865613" cy="818092"/>
          </a:xfrm>
          <a:prstGeom prst="rect">
            <a:avLst/>
          </a:prstGeom>
        </p:spPr>
        <p:txBody>
          <a:bodyPr vert="horz" lIns="91440" tIns="45720" rIns="91440" bIns="45720" rtlCol="0" anchor="ctr"/>
          <a:lstStyle>
            <a:lvl1pPr algn="l">
              <a:defRPr sz="2700">
                <a:solidFill>
                  <a:schemeClr val="tx1">
                    <a:tint val="75000"/>
                  </a:schemeClr>
                </a:solidFill>
              </a:defRPr>
            </a:lvl1pPr>
          </a:lstStyle>
          <a:p>
            <a:fld id="{5A438467-CA5B-2349-8484-7B29211BE057}" type="slidenum">
              <a:rPr lang="en-US" smtClean="0"/>
              <a:t>‹#›</a:t>
            </a:fld>
            <a:endParaRPr lang="en-US"/>
          </a:p>
        </p:txBody>
      </p:sp>
    </p:spTree>
    <p:extLst>
      <p:ext uri="{BB962C8B-B14F-4D97-AF65-F5344CB8AC3E}">
        <p14:creationId xmlns:p14="http://schemas.microsoft.com/office/powerpoint/2010/main" val="1419254027"/>
      </p:ext>
    </p:extLst>
  </p:cSld>
  <p:clrMap bg1="dk1" tx1="lt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0.xml"/><Relationship Id="rId1" Type="http://schemas.openxmlformats.org/officeDocument/2006/relationships/tags" Target="../tags/tag4.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0.xml"/><Relationship Id="rId1" Type="http://schemas.openxmlformats.org/officeDocument/2006/relationships/tags" Target="../tags/tag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0.xml"/><Relationship Id="rId1" Type="http://schemas.openxmlformats.org/officeDocument/2006/relationships/tags" Target="../tags/tag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0.xml"/><Relationship Id="rId1" Type="http://schemas.openxmlformats.org/officeDocument/2006/relationships/tags" Target="../tags/tag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9.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6.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0.xml"/><Relationship Id="rId1" Type="http://schemas.openxmlformats.org/officeDocument/2006/relationships/tags" Target="../tags/tag8.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55.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55.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55.xml"/><Relationship Id="rId5" Type="http://schemas.openxmlformats.org/officeDocument/2006/relationships/image" Target="../media/image56.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50.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67.xml"/><Relationship Id="rId5" Type="http://schemas.openxmlformats.org/officeDocument/2006/relationships/image" Target="../media/image62.png"/><Relationship Id="rId4" Type="http://schemas.openxmlformats.org/officeDocument/2006/relationships/hyperlink" Target="https://www.cisa.gov/resources-tools/resources/2024-general-election-cycle-voluntary-incident-reporting-guidance-election-infrastructur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6.xml"/><Relationship Id="rId5" Type="http://schemas.openxmlformats.org/officeDocument/2006/relationships/image" Target="../media/image56.png"/><Relationship Id="rId4" Type="http://schemas.openxmlformats.org/officeDocument/2006/relationships/hyperlink" Target="http://www.cisa.gov/Protect2024"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4.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9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7.xml.rels><?xml version="1.0" encoding="UTF-8" standalone="yes"?>
<Relationships xmlns="http://schemas.openxmlformats.org/package/2006/relationships"><Relationship Id="rId3" Type="http://schemas.openxmlformats.org/officeDocument/2006/relationships/hyperlink" Target="mailto:operations@eisac.com" TargetMode="External"/><Relationship Id="rId2" Type="http://schemas.openxmlformats.org/officeDocument/2006/relationships/notesSlide" Target="../notesSlides/notesSlide43.xml"/><Relationship Id="rId1" Type="http://schemas.openxmlformats.org/officeDocument/2006/relationships/slideLayout" Target="../slideLayouts/slideLayout103.xml"/><Relationship Id="rId4" Type="http://schemas.openxmlformats.org/officeDocument/2006/relationships/hyperlink" Target="mailto:Taylor.Oldaker@eisac.com"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1.xml"/><Relationship Id="rId1" Type="http://schemas.openxmlformats.org/officeDocument/2006/relationships/tags" Target="../tags/tag3.xml"/><Relationship Id="rId4" Type="http://schemas.openxmlformats.org/officeDocument/2006/relationships/image" Target="../media/image40.jpeg"/></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8.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8.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8.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8.xml"/></Relationships>
</file>

<file path=ppt/slides/_rels/slide64.xml.rels><?xml version="1.0" encoding="UTF-8" standalone="yes"?>
<Relationships xmlns="http://schemas.openxmlformats.org/package/2006/relationships"><Relationship Id="rId3" Type="http://schemas.openxmlformats.org/officeDocument/2006/relationships/hyperlink" Target="mailto:cooper@majorcitieschiefs.com" TargetMode="External"/><Relationship Id="rId2" Type="http://schemas.openxmlformats.org/officeDocument/2006/relationships/hyperlink" Target="mailto:mnoland@mcsheriffs.com" TargetMode="External"/><Relationship Id="rId1" Type="http://schemas.openxmlformats.org/officeDocument/2006/relationships/slideLayout" Target="../slideLayouts/slideLayout78.xml"/><Relationship Id="rId5" Type="http://schemas.openxmlformats.org/officeDocument/2006/relationships/image" Target="../media/image67.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2B8B8-AB13-5282-657A-58FF20265AE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492" y="5333"/>
            <a:ext cx="9134519" cy="5138167"/>
          </a:xfrm>
          <a:prstGeom prst="rect">
            <a:avLst/>
          </a:prstGeom>
        </p:spPr>
      </p:pic>
      <p:cxnSp>
        <p:nvCxnSpPr>
          <p:cNvPr id="7" name="Straight Connector 6">
            <a:extLst>
              <a:ext uri="{FF2B5EF4-FFF2-40B4-BE49-F238E27FC236}">
                <a16:creationId xmlns:a16="http://schemas.microsoft.com/office/drawing/2014/main" id="{225D524B-A0C8-C095-F4E8-E3D422AB546F}"/>
              </a:ext>
            </a:extLst>
          </p:cNvPr>
          <p:cNvCxnSpPr/>
          <p:nvPr/>
        </p:nvCxnSpPr>
        <p:spPr bwMode="auto">
          <a:xfrm>
            <a:off x="6103748" y="2270888"/>
            <a:ext cx="2476500" cy="0"/>
          </a:xfrm>
          <a:prstGeom prst="line">
            <a:avLst/>
          </a:prstGeom>
          <a:solidFill>
            <a:schemeClr val="accent2"/>
          </a:solidFill>
          <a:ln w="19050" cap="sq" cmpd="sng" algn="ctr">
            <a:solidFill>
              <a:srgbClr val="E18D27"/>
            </a:solidFill>
            <a:prstDash val="solid"/>
            <a:round/>
            <a:headEnd type="none" w="med" len="med"/>
            <a:tailEnd type="none" w="med" len="med"/>
          </a:ln>
          <a:effectLst/>
        </p:spPr>
      </p:cxnSp>
      <p:sp>
        <p:nvSpPr>
          <p:cNvPr id="4" name="TextBox 3">
            <a:extLst>
              <a:ext uri="{FF2B5EF4-FFF2-40B4-BE49-F238E27FC236}">
                <a16:creationId xmlns:a16="http://schemas.microsoft.com/office/drawing/2014/main" id="{D0E1901E-BAE4-5B4F-AE32-5A24BF6F3462}"/>
              </a:ext>
            </a:extLst>
          </p:cNvPr>
          <p:cNvSpPr txBox="1"/>
          <p:nvPr/>
        </p:nvSpPr>
        <p:spPr bwMode="auto">
          <a:xfrm>
            <a:off x="6006097" y="2648591"/>
            <a:ext cx="1644384" cy="1360074"/>
          </a:xfrm>
          <a:prstGeom prst="rect">
            <a:avLst/>
          </a:prstGeom>
          <a:noFill/>
          <a:ln w="12700" cap="sq" algn="ctr">
            <a:noFill/>
            <a:miter lim="800000"/>
            <a:headEnd/>
            <a:tailEnd/>
          </a:ln>
          <a:effectLst/>
        </p:spPr>
        <p:txBody>
          <a:bodyPr wrap="square" rtlCol="0" anchor="ctr" anchorCtr="0">
            <a:noAutofit/>
          </a:bodyPr>
          <a:lstStyle/>
          <a:p>
            <a:pPr marL="285750" indent="-182880" algn="l">
              <a:lnSpc>
                <a:spcPct val="95000"/>
              </a:lnSpc>
              <a:spcBef>
                <a:spcPts val="0"/>
              </a:spcBef>
              <a:spcAft>
                <a:spcPts val="0"/>
              </a:spcAft>
              <a:buFont typeface="Arial" panose="020B0604020202020204" pitchFamily="34" charset="0"/>
              <a:buChar char="•"/>
            </a:pPr>
            <a:r>
              <a:rPr lang="en-US" sz="1300" b="1" dirty="0">
                <a:solidFill>
                  <a:schemeClr val="bg1"/>
                </a:solidFill>
                <a:latin typeface="+mn-lt"/>
              </a:rPr>
              <a:t>Marci Andino</a:t>
            </a:r>
          </a:p>
          <a:p>
            <a:pPr marL="285750" indent="-182880" algn="l">
              <a:lnSpc>
                <a:spcPct val="95000"/>
              </a:lnSpc>
              <a:spcBef>
                <a:spcPts val="0"/>
              </a:spcBef>
              <a:spcAft>
                <a:spcPts val="0"/>
              </a:spcAft>
              <a:buFont typeface="Arial" panose="020B0604020202020204" pitchFamily="34" charset="0"/>
              <a:buChar char="•"/>
            </a:pPr>
            <a:r>
              <a:rPr lang="en-US" sz="1300" b="1" dirty="0">
                <a:solidFill>
                  <a:schemeClr val="bg1"/>
                </a:solidFill>
                <a:latin typeface="+mn-lt"/>
              </a:rPr>
              <a:t>Kaitlin Drape</a:t>
            </a:r>
          </a:p>
          <a:p>
            <a:pPr marL="285750" indent="-182880" algn="l">
              <a:lnSpc>
                <a:spcPct val="95000"/>
              </a:lnSpc>
              <a:spcBef>
                <a:spcPts val="0"/>
              </a:spcBef>
              <a:spcAft>
                <a:spcPts val="0"/>
              </a:spcAft>
              <a:buFont typeface="Arial" panose="020B0604020202020204" pitchFamily="34" charset="0"/>
              <a:buChar char="•"/>
            </a:pPr>
            <a:r>
              <a:rPr lang="en-US" sz="1300" b="1" dirty="0">
                <a:solidFill>
                  <a:schemeClr val="bg1"/>
                </a:solidFill>
                <a:latin typeface="+mn-lt"/>
              </a:rPr>
              <a:t>Jared Dearing</a:t>
            </a:r>
          </a:p>
          <a:p>
            <a:pPr marL="285750" indent="-182880" algn="l">
              <a:lnSpc>
                <a:spcPct val="95000"/>
              </a:lnSpc>
              <a:spcBef>
                <a:spcPts val="0"/>
              </a:spcBef>
              <a:spcAft>
                <a:spcPts val="0"/>
              </a:spcAft>
              <a:buFont typeface="Arial" panose="020B0604020202020204" pitchFamily="34" charset="0"/>
              <a:buChar char="•"/>
            </a:pPr>
            <a:r>
              <a:rPr lang="en-US" sz="1300" b="1" dirty="0">
                <a:solidFill>
                  <a:schemeClr val="bg1"/>
                </a:solidFill>
                <a:latin typeface="+mn-lt"/>
              </a:rPr>
              <a:t>Mike Garcia</a:t>
            </a:r>
          </a:p>
          <a:p>
            <a:pPr marL="285750" indent="-182880" algn="l">
              <a:lnSpc>
                <a:spcPct val="95000"/>
              </a:lnSpc>
              <a:spcBef>
                <a:spcPts val="0"/>
              </a:spcBef>
              <a:spcAft>
                <a:spcPts val="0"/>
              </a:spcAft>
              <a:buFont typeface="Arial" panose="020B0604020202020204" pitchFamily="34" charset="0"/>
              <a:buChar char="•"/>
            </a:pPr>
            <a:r>
              <a:rPr lang="en-US" sz="1300" b="1" dirty="0">
                <a:solidFill>
                  <a:schemeClr val="bg1"/>
                </a:solidFill>
                <a:latin typeface="+mn-lt"/>
              </a:rPr>
              <a:t>Chris Harvey</a:t>
            </a:r>
          </a:p>
          <a:p>
            <a:pPr marL="285750" indent="-182880" algn="l">
              <a:lnSpc>
                <a:spcPct val="95000"/>
              </a:lnSpc>
              <a:spcBef>
                <a:spcPts val="0"/>
              </a:spcBef>
              <a:spcAft>
                <a:spcPts val="0"/>
              </a:spcAft>
              <a:buFont typeface="Arial" panose="020B0604020202020204" pitchFamily="34" charset="0"/>
              <a:buChar char="•"/>
            </a:pPr>
            <a:r>
              <a:rPr lang="en-US" sz="1300" b="1" dirty="0">
                <a:solidFill>
                  <a:schemeClr val="bg1"/>
                </a:solidFill>
                <a:latin typeface="+mn-lt"/>
              </a:rPr>
              <a:t>Mike Moser</a:t>
            </a:r>
          </a:p>
          <a:p>
            <a:pPr algn="l">
              <a:lnSpc>
                <a:spcPct val="95000"/>
              </a:lnSpc>
              <a:spcBef>
                <a:spcPts val="0"/>
              </a:spcBef>
              <a:spcAft>
                <a:spcPts val="0"/>
              </a:spcAft>
            </a:pPr>
            <a:endParaRPr lang="en-US" sz="1600" b="1" dirty="0">
              <a:solidFill>
                <a:schemeClr val="bg1"/>
              </a:solidFill>
              <a:latin typeface="+mn-lt"/>
            </a:endParaRPr>
          </a:p>
          <a:p>
            <a:pPr algn="l">
              <a:lnSpc>
                <a:spcPct val="95000"/>
              </a:lnSpc>
              <a:spcBef>
                <a:spcPts val="0"/>
              </a:spcBef>
              <a:spcAft>
                <a:spcPts val="0"/>
              </a:spcAft>
            </a:pPr>
            <a:endParaRPr lang="en-US" sz="1600" b="1" dirty="0">
              <a:solidFill>
                <a:schemeClr val="bg1"/>
              </a:solidFill>
              <a:latin typeface="+mn-lt"/>
            </a:endParaRPr>
          </a:p>
          <a:p>
            <a:pPr algn="l">
              <a:lnSpc>
                <a:spcPct val="95000"/>
              </a:lnSpc>
              <a:spcBef>
                <a:spcPts val="0"/>
              </a:spcBef>
              <a:spcAft>
                <a:spcPts val="0"/>
              </a:spcAft>
            </a:pPr>
            <a:endParaRPr lang="en-US" sz="1600" b="1" dirty="0">
              <a:solidFill>
                <a:schemeClr val="bg1"/>
              </a:solidFill>
              <a:latin typeface="+mn-lt"/>
            </a:endParaRPr>
          </a:p>
        </p:txBody>
      </p:sp>
      <p:sp>
        <p:nvSpPr>
          <p:cNvPr id="2" name="TextBox 1">
            <a:extLst>
              <a:ext uri="{FF2B5EF4-FFF2-40B4-BE49-F238E27FC236}">
                <a16:creationId xmlns:a16="http://schemas.microsoft.com/office/drawing/2014/main" id="{A85962CC-2064-7F52-67B7-DFAB4891261F}"/>
              </a:ext>
            </a:extLst>
          </p:cNvPr>
          <p:cNvSpPr txBox="1"/>
          <p:nvPr/>
        </p:nvSpPr>
        <p:spPr bwMode="auto">
          <a:xfrm>
            <a:off x="7422775" y="2740799"/>
            <a:ext cx="1782697" cy="1360074"/>
          </a:xfrm>
          <a:prstGeom prst="rect">
            <a:avLst/>
          </a:prstGeom>
          <a:noFill/>
          <a:ln w="12700" cap="sq" algn="ctr">
            <a:noFill/>
            <a:miter lim="800000"/>
            <a:headEnd/>
            <a:tailEnd/>
          </a:ln>
          <a:effectLst/>
        </p:spPr>
        <p:txBody>
          <a:bodyPr wrap="square" rtlCol="0" anchor="ctr" anchorCtr="0">
            <a:noAutofit/>
          </a:bodyPr>
          <a:lstStyle/>
          <a:p>
            <a:pPr marL="285750" indent="-182880" algn="l">
              <a:lnSpc>
                <a:spcPct val="95000"/>
              </a:lnSpc>
              <a:spcBef>
                <a:spcPts val="0"/>
              </a:spcBef>
              <a:spcAft>
                <a:spcPts val="0"/>
              </a:spcAft>
              <a:buFont typeface="Arial" panose="020B0604020202020204" pitchFamily="34" charset="0"/>
              <a:buChar char="•"/>
            </a:pPr>
            <a:r>
              <a:rPr lang="en-US" sz="1300" b="1">
                <a:solidFill>
                  <a:schemeClr val="bg1"/>
                </a:solidFill>
                <a:latin typeface="+mn-lt"/>
              </a:rPr>
              <a:t>Taylor </a:t>
            </a:r>
            <a:r>
              <a:rPr lang="en-US" sz="1300" b="1" err="1">
                <a:solidFill>
                  <a:schemeClr val="bg1"/>
                </a:solidFill>
                <a:latin typeface="+mn-lt"/>
              </a:rPr>
              <a:t>Oldaker</a:t>
            </a:r>
            <a:endParaRPr lang="en-US" sz="1300" b="1">
              <a:solidFill>
                <a:schemeClr val="bg1"/>
              </a:solidFill>
              <a:latin typeface="+mn-lt"/>
            </a:endParaRPr>
          </a:p>
          <a:p>
            <a:pPr marL="285750" indent="-182880" algn="l">
              <a:lnSpc>
                <a:spcPct val="95000"/>
              </a:lnSpc>
              <a:spcBef>
                <a:spcPts val="0"/>
              </a:spcBef>
              <a:spcAft>
                <a:spcPts val="0"/>
              </a:spcAft>
              <a:buFont typeface="Arial" panose="020B0604020202020204" pitchFamily="34" charset="0"/>
              <a:buChar char="•"/>
            </a:pPr>
            <a:r>
              <a:rPr lang="en-US" sz="1300" b="1">
                <a:solidFill>
                  <a:schemeClr val="bg1"/>
                </a:solidFill>
                <a:latin typeface="+mn-lt"/>
              </a:rPr>
              <a:t>Megan Noland</a:t>
            </a:r>
          </a:p>
          <a:p>
            <a:pPr marL="285750" indent="-182880" algn="l">
              <a:lnSpc>
                <a:spcPct val="95000"/>
              </a:lnSpc>
              <a:spcBef>
                <a:spcPts val="0"/>
              </a:spcBef>
              <a:spcAft>
                <a:spcPts val="0"/>
              </a:spcAft>
              <a:buFont typeface="Arial" panose="020B0604020202020204" pitchFamily="34" charset="0"/>
              <a:buChar char="•"/>
            </a:pPr>
            <a:r>
              <a:rPr lang="en-US" sz="1300" b="1">
                <a:solidFill>
                  <a:schemeClr val="bg1"/>
                </a:solidFill>
                <a:latin typeface="+mn-lt"/>
              </a:rPr>
              <a:t>Laura Cooper</a:t>
            </a:r>
          </a:p>
          <a:p>
            <a:pPr marL="285750" indent="-182880" algn="l">
              <a:lnSpc>
                <a:spcPct val="95000"/>
              </a:lnSpc>
              <a:spcBef>
                <a:spcPts val="0"/>
              </a:spcBef>
              <a:spcAft>
                <a:spcPts val="0"/>
              </a:spcAft>
              <a:buFont typeface="Arial" panose="020B0604020202020204" pitchFamily="34" charset="0"/>
              <a:buChar char="•"/>
            </a:pPr>
            <a:r>
              <a:rPr lang="en-US" sz="1300" b="1">
                <a:solidFill>
                  <a:schemeClr val="bg1"/>
                </a:solidFill>
                <a:latin typeface="+mn-lt"/>
              </a:rPr>
              <a:t>Paul Lux</a:t>
            </a:r>
          </a:p>
          <a:p>
            <a:pPr marL="285750" indent="-182880" algn="l">
              <a:lnSpc>
                <a:spcPct val="95000"/>
              </a:lnSpc>
              <a:spcBef>
                <a:spcPts val="0"/>
              </a:spcBef>
              <a:spcAft>
                <a:spcPts val="0"/>
              </a:spcAft>
              <a:buFont typeface="Arial" panose="020B0604020202020204" pitchFamily="34" charset="0"/>
              <a:buChar char="•"/>
            </a:pPr>
            <a:r>
              <a:rPr lang="en-US" sz="1300" b="1">
                <a:solidFill>
                  <a:schemeClr val="bg1"/>
                </a:solidFill>
                <a:latin typeface="+mn-lt"/>
              </a:rPr>
              <a:t>Aaron </a:t>
            </a:r>
            <a:r>
              <a:rPr lang="en-US" sz="1300" b="1" err="1">
                <a:solidFill>
                  <a:schemeClr val="bg1"/>
                </a:solidFill>
                <a:latin typeface="+mn-lt"/>
              </a:rPr>
              <a:t>Kustermann</a:t>
            </a:r>
            <a:endParaRPr lang="en-US" sz="1300" b="1">
              <a:solidFill>
                <a:schemeClr val="bg1"/>
              </a:solidFill>
              <a:latin typeface="+mn-lt"/>
            </a:endParaRPr>
          </a:p>
          <a:p>
            <a:pPr marL="171450" indent="-171450" algn="l">
              <a:lnSpc>
                <a:spcPct val="95000"/>
              </a:lnSpc>
              <a:spcBef>
                <a:spcPts val="0"/>
              </a:spcBef>
              <a:spcAft>
                <a:spcPts val="0"/>
              </a:spcAft>
              <a:buFont typeface="Arial" panose="020B0604020202020204" pitchFamily="34" charset="0"/>
              <a:buChar char="•"/>
            </a:pPr>
            <a:endParaRPr lang="en-US" sz="1200" b="1">
              <a:solidFill>
                <a:schemeClr val="bg1"/>
              </a:solidFill>
              <a:latin typeface="+mn-lt"/>
            </a:endParaRPr>
          </a:p>
          <a:p>
            <a:pPr algn="l">
              <a:lnSpc>
                <a:spcPct val="95000"/>
              </a:lnSpc>
              <a:spcBef>
                <a:spcPts val="0"/>
              </a:spcBef>
              <a:spcAft>
                <a:spcPts val="0"/>
              </a:spcAft>
            </a:pPr>
            <a:endParaRPr lang="en-US" sz="1600" b="1">
              <a:solidFill>
                <a:schemeClr val="bg1"/>
              </a:solidFill>
              <a:latin typeface="+mn-lt"/>
            </a:endParaRPr>
          </a:p>
          <a:p>
            <a:pPr algn="l">
              <a:lnSpc>
                <a:spcPct val="95000"/>
              </a:lnSpc>
              <a:spcBef>
                <a:spcPts val="0"/>
              </a:spcBef>
              <a:spcAft>
                <a:spcPts val="0"/>
              </a:spcAft>
            </a:pPr>
            <a:endParaRPr lang="en-US" sz="1600" b="1">
              <a:solidFill>
                <a:schemeClr val="bg1"/>
              </a:solidFill>
              <a:latin typeface="+mn-lt"/>
            </a:endParaRPr>
          </a:p>
          <a:p>
            <a:pPr algn="l">
              <a:lnSpc>
                <a:spcPct val="95000"/>
              </a:lnSpc>
              <a:spcBef>
                <a:spcPts val="0"/>
              </a:spcBef>
              <a:spcAft>
                <a:spcPts val="0"/>
              </a:spcAft>
            </a:pPr>
            <a:endParaRPr lang="en-US" sz="1600" b="1">
              <a:solidFill>
                <a:schemeClr val="bg1"/>
              </a:solidFill>
              <a:latin typeface="+mn-lt"/>
            </a:endParaRPr>
          </a:p>
        </p:txBody>
      </p:sp>
    </p:spTree>
    <p:extLst>
      <p:ext uri="{BB962C8B-B14F-4D97-AF65-F5344CB8AC3E}">
        <p14:creationId xmlns:p14="http://schemas.microsoft.com/office/powerpoint/2010/main" val="2708240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08659-677D-2C41-A90C-2DE1F7CC130A}"/>
              </a:ext>
            </a:extLst>
          </p:cNvPr>
          <p:cNvSpPr>
            <a:spLocks noGrp="1"/>
          </p:cNvSpPr>
          <p:nvPr>
            <p:ph type="title"/>
          </p:nvPr>
        </p:nvSpPr>
        <p:spPr/>
        <p:txBody>
          <a:bodyPr/>
          <a:lstStyle/>
          <a:p>
            <a:r>
              <a:rPr lang="en-US"/>
              <a:t>Threats to the 2024 Election</a:t>
            </a:r>
          </a:p>
        </p:txBody>
      </p:sp>
      <p:sp>
        <p:nvSpPr>
          <p:cNvPr id="3" name="Text Placeholder 2">
            <a:extLst>
              <a:ext uri="{FF2B5EF4-FFF2-40B4-BE49-F238E27FC236}">
                <a16:creationId xmlns:a16="http://schemas.microsoft.com/office/drawing/2014/main" id="{EDB20F90-36D5-DECC-F576-DACEDF8D9A07}"/>
              </a:ext>
            </a:extLst>
          </p:cNvPr>
          <p:cNvSpPr>
            <a:spLocks noGrp="1"/>
          </p:cNvSpPr>
          <p:nvPr>
            <p:ph type="body" sz="quarter" idx="10"/>
          </p:nvPr>
        </p:nvSpPr>
        <p:spPr/>
        <p:txBody>
          <a:bodyPr/>
          <a:lstStyle/>
          <a:p>
            <a:r>
              <a:rPr lang="en-US"/>
              <a:t>Areas of Concern</a:t>
            </a:r>
          </a:p>
        </p:txBody>
      </p:sp>
      <p:sp>
        <p:nvSpPr>
          <p:cNvPr id="5" name="Content Placeholder 1">
            <a:extLst>
              <a:ext uri="{FF2B5EF4-FFF2-40B4-BE49-F238E27FC236}">
                <a16:creationId xmlns:a16="http://schemas.microsoft.com/office/drawing/2014/main" id="{FB0A00DE-0445-458E-0317-65AA7076C897}"/>
              </a:ext>
            </a:extLst>
          </p:cNvPr>
          <p:cNvSpPr>
            <a:spLocks noGrp="1"/>
          </p:cNvSpPr>
          <p:nvPr>
            <p:ph idx="1"/>
          </p:nvPr>
        </p:nvSpPr>
        <p:spPr>
          <a:xfrm>
            <a:off x="1371600" y="1108710"/>
            <a:ext cx="7315200" cy="3291840"/>
          </a:xfrm>
        </p:spPr>
        <p:txBody>
          <a:bodyPr/>
          <a:lstStyle/>
          <a:p>
            <a:r>
              <a:rPr lang="en-US" sz="1600"/>
              <a:t>Acts of targeted violence and destructive activity directed at:</a:t>
            </a:r>
          </a:p>
          <a:p>
            <a:pPr lvl="1"/>
            <a:r>
              <a:rPr lang="en-US" sz="1400"/>
              <a:t>Election and other government officials</a:t>
            </a:r>
          </a:p>
          <a:p>
            <a:pPr lvl="1"/>
            <a:r>
              <a:rPr lang="en-US" sz="1400"/>
              <a:t>Law enforcement</a:t>
            </a:r>
          </a:p>
          <a:p>
            <a:pPr lvl="1"/>
            <a:r>
              <a:rPr lang="en-US" sz="1400"/>
              <a:t>Those targeted for ideological reasons</a:t>
            </a:r>
          </a:p>
          <a:p>
            <a:r>
              <a:rPr lang="en-US" sz="1600"/>
              <a:t>Cyber attacks</a:t>
            </a:r>
          </a:p>
          <a:p>
            <a:pPr lvl="1"/>
            <a:r>
              <a:rPr lang="en-US" sz="1400"/>
              <a:t>Intended to disrupt government activities</a:t>
            </a:r>
          </a:p>
          <a:p>
            <a:pPr lvl="1"/>
            <a:r>
              <a:rPr lang="en-US" sz="1400"/>
              <a:t>Ransomware attacks blocking access to election system or data</a:t>
            </a:r>
          </a:p>
          <a:p>
            <a:pPr lvl="1"/>
            <a:r>
              <a:rPr lang="en-US" sz="1400"/>
              <a:t>Denial of Service attacks</a:t>
            </a:r>
          </a:p>
          <a:p>
            <a:pPr lvl="1"/>
            <a:r>
              <a:rPr lang="en-US" sz="1400"/>
              <a:t>Often goal is to undermine confidence in public and private institutions</a:t>
            </a:r>
          </a:p>
          <a:p>
            <a:pPr marL="228600" lvl="1" indent="0">
              <a:buNone/>
            </a:pPr>
            <a:endParaRPr lang="en-US" sz="1200"/>
          </a:p>
        </p:txBody>
      </p:sp>
      <p:sp>
        <p:nvSpPr>
          <p:cNvPr id="4" name="Footer Placeholder 2">
            <a:extLst>
              <a:ext uri="{FF2B5EF4-FFF2-40B4-BE49-F238E27FC236}">
                <a16:creationId xmlns:a16="http://schemas.microsoft.com/office/drawing/2014/main" id="{9B2D40F9-66C0-BF35-5A52-341C03B8AF73}"/>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TLP:GREEN</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485839189"/>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08659-677D-2C41-A90C-2DE1F7CC130A}"/>
              </a:ext>
            </a:extLst>
          </p:cNvPr>
          <p:cNvSpPr>
            <a:spLocks noGrp="1"/>
          </p:cNvSpPr>
          <p:nvPr>
            <p:ph type="title"/>
          </p:nvPr>
        </p:nvSpPr>
        <p:spPr/>
        <p:txBody>
          <a:bodyPr/>
          <a:lstStyle/>
          <a:p>
            <a:r>
              <a:rPr lang="en-US"/>
              <a:t>Threats to the 2024 Election</a:t>
            </a:r>
          </a:p>
        </p:txBody>
      </p:sp>
      <p:sp>
        <p:nvSpPr>
          <p:cNvPr id="3" name="Text Placeholder 2">
            <a:extLst>
              <a:ext uri="{FF2B5EF4-FFF2-40B4-BE49-F238E27FC236}">
                <a16:creationId xmlns:a16="http://schemas.microsoft.com/office/drawing/2014/main" id="{EDB20F90-36D5-DECC-F576-DACEDF8D9A07}"/>
              </a:ext>
            </a:extLst>
          </p:cNvPr>
          <p:cNvSpPr>
            <a:spLocks noGrp="1"/>
          </p:cNvSpPr>
          <p:nvPr>
            <p:ph type="body" sz="quarter" idx="10"/>
          </p:nvPr>
        </p:nvSpPr>
        <p:spPr/>
        <p:txBody>
          <a:bodyPr/>
          <a:lstStyle/>
          <a:p>
            <a:r>
              <a:rPr lang="en-US"/>
              <a:t>Areas of Concern - continued</a:t>
            </a:r>
          </a:p>
        </p:txBody>
      </p:sp>
      <p:sp>
        <p:nvSpPr>
          <p:cNvPr id="5" name="Content Placeholder 1">
            <a:extLst>
              <a:ext uri="{FF2B5EF4-FFF2-40B4-BE49-F238E27FC236}">
                <a16:creationId xmlns:a16="http://schemas.microsoft.com/office/drawing/2014/main" id="{FB0A00DE-0445-458E-0317-65AA7076C897}"/>
              </a:ext>
            </a:extLst>
          </p:cNvPr>
          <p:cNvSpPr>
            <a:spLocks noGrp="1"/>
          </p:cNvSpPr>
          <p:nvPr>
            <p:ph idx="1"/>
          </p:nvPr>
        </p:nvSpPr>
        <p:spPr>
          <a:xfrm>
            <a:off x="1371600" y="1108710"/>
            <a:ext cx="7315200" cy="3291840"/>
          </a:xfrm>
        </p:spPr>
        <p:txBody>
          <a:bodyPr/>
          <a:lstStyle/>
          <a:p>
            <a:r>
              <a:rPr lang="en-US" sz="1600"/>
              <a:t>Information operations</a:t>
            </a:r>
          </a:p>
          <a:p>
            <a:pPr lvl="1"/>
            <a:r>
              <a:rPr lang="en-US" sz="1400"/>
              <a:t>Intended to inspire destructive activities, violence and confrontational interactions at drop boxes, polling sites and election offices</a:t>
            </a:r>
          </a:p>
          <a:p>
            <a:pPr lvl="1"/>
            <a:r>
              <a:rPr lang="en-US" sz="1400"/>
              <a:t>Objective is to sow discord and undermine confidence in government and non-government institutions</a:t>
            </a:r>
          </a:p>
          <a:p>
            <a:pPr lvl="1"/>
            <a:r>
              <a:rPr lang="en-US" sz="1400"/>
              <a:t>Have been used to inspire, inform, and facilitate illegal activities</a:t>
            </a:r>
          </a:p>
          <a:p>
            <a:pPr lvl="1"/>
            <a:r>
              <a:rPr lang="en-US" sz="1400"/>
              <a:t>Increasing use of Artificial Intelligence</a:t>
            </a:r>
          </a:p>
          <a:p>
            <a:pPr lvl="1"/>
            <a:r>
              <a:rPr lang="en-US" sz="1400"/>
              <a:t>Response should focus on detecting and mitigating threats NOT policing thought or restricting speech </a:t>
            </a:r>
          </a:p>
          <a:p>
            <a:r>
              <a:rPr lang="en-US" sz="1600"/>
              <a:t>Election day disruptions</a:t>
            </a:r>
          </a:p>
          <a:p>
            <a:pPr lvl="1"/>
            <a:r>
              <a:rPr lang="en-US" sz="1400"/>
              <a:t>Swatting, bomb threats, white powder envelope, demonstrations, and DDoS attacks intended to disrupt voting</a:t>
            </a:r>
          </a:p>
          <a:p>
            <a:pPr marL="228600" lvl="1" indent="0">
              <a:buNone/>
            </a:pPr>
            <a:endParaRPr lang="en-US" sz="1200"/>
          </a:p>
        </p:txBody>
      </p:sp>
      <p:sp>
        <p:nvSpPr>
          <p:cNvPr id="7" name="Footer Placeholder 2">
            <a:extLst>
              <a:ext uri="{FF2B5EF4-FFF2-40B4-BE49-F238E27FC236}">
                <a16:creationId xmlns:a16="http://schemas.microsoft.com/office/drawing/2014/main" id="{A7FA88F7-BE90-416A-7791-29F29C5E0776}"/>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TLP:AMBER</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280331956"/>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BEC3C-C474-EA23-9290-69084BAE4490}"/>
              </a:ext>
            </a:extLst>
          </p:cNvPr>
          <p:cNvSpPr>
            <a:spLocks noGrp="1"/>
          </p:cNvSpPr>
          <p:nvPr>
            <p:ph type="title"/>
          </p:nvPr>
        </p:nvSpPr>
        <p:spPr/>
        <p:txBody>
          <a:bodyPr/>
          <a:lstStyle/>
          <a:p>
            <a:br>
              <a:rPr lang="en-US" b="1"/>
            </a:br>
            <a:r>
              <a:rPr lang="en-US" b="1"/>
              <a:t>Threat is Serious – But There is </a:t>
            </a:r>
            <a:r>
              <a:rPr lang="en-US"/>
              <a:t>Good News</a:t>
            </a:r>
          </a:p>
        </p:txBody>
      </p:sp>
      <p:sp>
        <p:nvSpPr>
          <p:cNvPr id="3" name="Text Placeholder 2">
            <a:extLst>
              <a:ext uri="{FF2B5EF4-FFF2-40B4-BE49-F238E27FC236}">
                <a16:creationId xmlns:a16="http://schemas.microsoft.com/office/drawing/2014/main" id="{1AE0F1A3-BE46-CED5-712D-65E0F30CCBC9}"/>
              </a:ext>
            </a:extLst>
          </p:cNvPr>
          <p:cNvSpPr>
            <a:spLocks noGrp="1"/>
          </p:cNvSpPr>
          <p:nvPr>
            <p:ph type="body" sz="quarter" idx="10"/>
          </p:nvPr>
        </p:nvSpPr>
        <p:spPr/>
        <p:txBody>
          <a:bodyPr/>
          <a:lstStyle/>
          <a:p>
            <a:r>
              <a:rPr lang="en-US"/>
              <a:t>State, Local and County Law Enforcement and Election Officials are Preparing</a:t>
            </a:r>
          </a:p>
        </p:txBody>
      </p:sp>
      <p:sp>
        <p:nvSpPr>
          <p:cNvPr id="4" name="Content Placeholder 3">
            <a:extLst>
              <a:ext uri="{FF2B5EF4-FFF2-40B4-BE49-F238E27FC236}">
                <a16:creationId xmlns:a16="http://schemas.microsoft.com/office/drawing/2014/main" id="{427219E9-36D4-D8DE-7AF5-7F3507A37C69}"/>
              </a:ext>
            </a:extLst>
          </p:cNvPr>
          <p:cNvSpPr>
            <a:spLocks noGrp="1"/>
          </p:cNvSpPr>
          <p:nvPr>
            <p:ph idx="1"/>
          </p:nvPr>
        </p:nvSpPr>
        <p:spPr>
          <a:xfrm>
            <a:off x="1371600" y="1108710"/>
            <a:ext cx="7315200" cy="3291840"/>
          </a:xfrm>
        </p:spPr>
        <p:txBody>
          <a:bodyPr/>
          <a:lstStyle/>
          <a:p>
            <a:r>
              <a:rPr lang="en-US" sz="1600" b="1"/>
              <a:t>Enhanced collaboration between law enforcement and election communities</a:t>
            </a:r>
          </a:p>
          <a:p>
            <a:pPr lvl="1"/>
            <a:r>
              <a:rPr lang="en-US" sz="1400"/>
              <a:t>Information sharing – greater awareness of the threat</a:t>
            </a:r>
          </a:p>
          <a:p>
            <a:pPr lvl="1"/>
            <a:r>
              <a:rPr lang="en-US" sz="1400"/>
              <a:t>Cybersecurity – assessment, mitigation of vulnerabilities, training, exercises</a:t>
            </a:r>
          </a:p>
          <a:p>
            <a:pPr lvl="1"/>
            <a:r>
              <a:rPr lang="en-US" sz="1400"/>
              <a:t>Planning and exercises – planning on topics such as election day disruptions (swatting, bomb threats, etc.…)</a:t>
            </a:r>
          </a:p>
          <a:p>
            <a:pPr lvl="1"/>
            <a:r>
              <a:rPr lang="en-US" sz="1400"/>
              <a:t>Crisis communications – developing strategies and relationships to rapidly respond to information operations intended to disrupt election process</a:t>
            </a:r>
          </a:p>
          <a:p>
            <a:r>
              <a:rPr lang="en-US" sz="1600"/>
              <a:t>Resources</a:t>
            </a:r>
          </a:p>
          <a:p>
            <a:pPr lvl="1"/>
            <a:r>
              <a:rPr lang="en-US" sz="1400"/>
              <a:t>Government DHS (CISA, FEMA, I&amp;A), FBI</a:t>
            </a:r>
          </a:p>
          <a:p>
            <a:pPr lvl="1"/>
            <a:r>
              <a:rPr lang="en-US" sz="1400"/>
              <a:t>Major County Sheriffs Association (MCSA), Major Cities Chiefs of Police Association (MCCA), National Fusion Center Association (NFCA)</a:t>
            </a:r>
          </a:p>
          <a:p>
            <a:pPr lvl="1"/>
            <a:r>
              <a:rPr lang="en-US" sz="1400"/>
              <a:t>Non-government groups such as Committee for Safe and Secure Elections (CSSE)</a:t>
            </a:r>
          </a:p>
          <a:p>
            <a:endParaRPr lang="en-US"/>
          </a:p>
        </p:txBody>
      </p:sp>
      <p:sp>
        <p:nvSpPr>
          <p:cNvPr id="7" name="Footer Placeholder 2">
            <a:extLst>
              <a:ext uri="{FF2B5EF4-FFF2-40B4-BE49-F238E27FC236}">
                <a16:creationId xmlns:a16="http://schemas.microsoft.com/office/drawing/2014/main" id="{05C56630-420F-9720-6FCA-4F0744A93046}"/>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TLP:AMBER</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313136521"/>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46F4-A473-4FEE-BF59-DE8E96C8AD18}"/>
              </a:ext>
            </a:extLst>
          </p:cNvPr>
          <p:cNvSpPr>
            <a:spLocks noGrp="1"/>
          </p:cNvSpPr>
          <p:nvPr>
            <p:ph type="title"/>
          </p:nvPr>
        </p:nvSpPr>
        <p:spPr/>
        <p:txBody>
          <a:bodyPr/>
          <a:lstStyle/>
          <a:p>
            <a:r>
              <a:rPr lang="en-US"/>
              <a:t>Additional Resources</a:t>
            </a:r>
          </a:p>
        </p:txBody>
      </p:sp>
      <p:sp>
        <p:nvSpPr>
          <p:cNvPr id="11" name="Text Placeholder 10">
            <a:extLst>
              <a:ext uri="{FF2B5EF4-FFF2-40B4-BE49-F238E27FC236}">
                <a16:creationId xmlns:a16="http://schemas.microsoft.com/office/drawing/2014/main" id="{18B68D2C-45DA-7F79-4A87-87F59D7C3E88}"/>
              </a:ext>
            </a:extLst>
          </p:cNvPr>
          <p:cNvSpPr>
            <a:spLocks noGrp="1"/>
          </p:cNvSpPr>
          <p:nvPr>
            <p:ph type="body" sz="quarter" idx="10"/>
          </p:nvPr>
        </p:nvSpPr>
        <p:spPr/>
        <p:txBody>
          <a:bodyPr/>
          <a:lstStyle/>
          <a:p>
            <a:r>
              <a:rPr lang="en-US"/>
              <a:t>Publicly Available Joint-Guidance</a:t>
            </a:r>
          </a:p>
        </p:txBody>
      </p:sp>
      <p:sp>
        <p:nvSpPr>
          <p:cNvPr id="6" name="Content Placeholder 5">
            <a:extLst>
              <a:ext uri="{FF2B5EF4-FFF2-40B4-BE49-F238E27FC236}">
                <a16:creationId xmlns:a16="http://schemas.microsoft.com/office/drawing/2014/main" id="{A60C4C18-3FB0-4A14-84DF-5781A5C9FF1C}"/>
              </a:ext>
            </a:extLst>
          </p:cNvPr>
          <p:cNvSpPr>
            <a:spLocks noGrp="1"/>
          </p:cNvSpPr>
          <p:nvPr>
            <p:ph idx="1"/>
          </p:nvPr>
        </p:nvSpPr>
        <p:spPr/>
        <p:txBody>
          <a:bodyPr/>
          <a:lstStyle/>
          <a:p>
            <a:pPr>
              <a:lnSpc>
                <a:spcPct val="150000"/>
              </a:lnSpc>
            </a:pPr>
            <a:r>
              <a:rPr lang="en-US" sz="1600"/>
              <a:t>#StopRansomware Guide</a:t>
            </a:r>
          </a:p>
          <a:p>
            <a:pPr>
              <a:lnSpc>
                <a:spcPct val="150000"/>
              </a:lnSpc>
            </a:pPr>
            <a:r>
              <a:rPr lang="en-US" sz="1600"/>
              <a:t>Phishing Guidance, Stopping the Attack Cycle at Phase One </a:t>
            </a:r>
          </a:p>
          <a:p>
            <a:pPr>
              <a:lnSpc>
                <a:spcPct val="150000"/>
              </a:lnSpc>
            </a:pPr>
            <a:r>
              <a:rPr lang="en-US" sz="1600"/>
              <a:t>CISA Insider Threat Guidance</a:t>
            </a:r>
          </a:p>
          <a:p>
            <a:pPr>
              <a:lnSpc>
                <a:spcPct val="150000"/>
              </a:lnSpc>
            </a:pPr>
            <a:r>
              <a:rPr lang="en-US" sz="1600"/>
              <a:t>CIS Intelligence Blogs </a:t>
            </a:r>
          </a:p>
          <a:p>
            <a:pPr>
              <a:lnSpc>
                <a:spcPct val="150000"/>
              </a:lnSpc>
            </a:pPr>
            <a:r>
              <a:rPr lang="en-US" sz="1600"/>
              <a:t>CISA, NSA, FBI, MS-ISAC Guide on Preventing Phishing Intrusions</a:t>
            </a:r>
          </a:p>
        </p:txBody>
      </p:sp>
      <p:sp>
        <p:nvSpPr>
          <p:cNvPr id="5" name="Footer Placeholder 2">
            <a:extLst>
              <a:ext uri="{FF2B5EF4-FFF2-40B4-BE49-F238E27FC236}">
                <a16:creationId xmlns:a16="http://schemas.microsoft.com/office/drawing/2014/main" id="{4289DBBE-F51D-98FB-7EA9-F0E52DB32D62}"/>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TLP:AMBER</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496060920"/>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p:cNvSpPr>
            <a:spLocks noGrp="1"/>
          </p:cNvSpPr>
          <p:nvPr>
            <p:ph type="body" sz="quarter" idx="10"/>
          </p:nvPr>
        </p:nvSpPr>
        <p:spPr/>
        <p:txBody>
          <a:bodyPr/>
          <a:lstStyle/>
          <a:p>
            <a:r>
              <a:rPr lang="en-US"/>
              <a:t>Preparedness Plan</a:t>
            </a:r>
          </a:p>
        </p:txBody>
      </p:sp>
      <p:sp>
        <p:nvSpPr>
          <p:cNvPr id="33" name="Text Placeholder 32"/>
          <p:cNvSpPr>
            <a:spLocks noGrp="1"/>
          </p:cNvSpPr>
          <p:nvPr>
            <p:ph type="body" sz="quarter" idx="11"/>
          </p:nvPr>
        </p:nvSpPr>
        <p:spPr/>
        <p:txBody>
          <a:bodyPr/>
          <a:lstStyle/>
          <a:p>
            <a:r>
              <a:rPr lang="en-US"/>
              <a:t>Jared Dearing</a:t>
            </a:r>
          </a:p>
        </p:txBody>
      </p:sp>
      <p:sp>
        <p:nvSpPr>
          <p:cNvPr id="35" name="Text Placeholder 34"/>
          <p:cNvSpPr>
            <a:spLocks noGrp="1"/>
          </p:cNvSpPr>
          <p:nvPr>
            <p:ph type="body" sz="quarter" idx="12"/>
          </p:nvPr>
        </p:nvSpPr>
        <p:spPr/>
        <p:txBody>
          <a:bodyPr/>
          <a:lstStyle/>
          <a:p>
            <a:r>
              <a:rPr lang="en-US"/>
              <a:t>Senior Director, CIS Elections Best Practices</a:t>
            </a:r>
          </a:p>
        </p:txBody>
      </p:sp>
      <p:sp>
        <p:nvSpPr>
          <p:cNvPr id="4" name="Text Placeholder 3">
            <a:extLst>
              <a:ext uri="{FF2B5EF4-FFF2-40B4-BE49-F238E27FC236}">
                <a16:creationId xmlns:a16="http://schemas.microsoft.com/office/drawing/2014/main" id="{3011EA8F-776F-C6E0-0074-2E821423C2B2}"/>
              </a:ext>
            </a:extLst>
          </p:cNvPr>
          <p:cNvSpPr>
            <a:spLocks noGrp="1"/>
          </p:cNvSpPr>
          <p:nvPr>
            <p:ph type="body" sz="quarter" idx="15"/>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Election Day Disruptions</a:t>
            </a:r>
            <a:endParaRPr kumimoji="0" lang="en-US" sz="2800" b="0" i="0" u="none" strike="noStrike" kern="1200" cap="none" spc="0" normalizeH="0" baseline="0" noProof="0">
              <a:ln>
                <a:noFill/>
              </a:ln>
              <a:solidFill>
                <a:srgbClr val="003B5C"/>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5AFA5FD1-02EF-19D9-7D26-EAA3B256D3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31459" y="2039297"/>
            <a:ext cx="1197975" cy="1267691"/>
          </a:xfrm>
          <a:prstGeom prst="rect">
            <a:avLst/>
          </a:prstGeom>
        </p:spPr>
      </p:pic>
    </p:spTree>
    <p:custDataLst>
      <p:tags r:id="rId1"/>
    </p:custDataLst>
    <p:extLst>
      <p:ext uri="{BB962C8B-B14F-4D97-AF65-F5344CB8AC3E}">
        <p14:creationId xmlns:p14="http://schemas.microsoft.com/office/powerpoint/2010/main" val="243135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b="1"/>
              <a:t>Introduction</a:t>
            </a:r>
            <a:endParaRPr lang="en-US"/>
          </a:p>
        </p:txBody>
      </p:sp>
      <p:sp>
        <p:nvSpPr>
          <p:cNvPr id="499719" name="Rectangle 7"/>
          <p:cNvSpPr>
            <a:spLocks noGrp="1" noChangeArrowheads="1"/>
          </p:cNvSpPr>
          <p:nvPr>
            <p:ph idx="1"/>
          </p:nvPr>
        </p:nvSpPr>
        <p:spPr/>
        <p:txBody>
          <a:bodyPr/>
          <a:lstStyle/>
          <a:p>
            <a:pPr>
              <a:buFont typeface="Arial" panose="020B0604020202020204" pitchFamily="34" charset="0"/>
              <a:buChar char="•"/>
            </a:pPr>
            <a:r>
              <a:rPr lang="en-US" b="1"/>
              <a:t>Overview</a:t>
            </a:r>
            <a:r>
              <a:rPr lang="en-US"/>
              <a:t>:</a:t>
            </a:r>
          </a:p>
          <a:p>
            <a:pPr marL="742950" lvl="1" indent="-285750">
              <a:buFont typeface="Arial" panose="020B0604020202020204" pitchFamily="34" charset="0"/>
              <a:buChar char="•"/>
            </a:pPr>
            <a:r>
              <a:rPr lang="en-US"/>
              <a:t>Election Day disruptions pose significant risks to electoral integrity and stability.</a:t>
            </a:r>
          </a:p>
          <a:p>
            <a:pPr marL="742950" lvl="1" indent="-285750">
              <a:buFont typeface="Arial" panose="020B0604020202020204" pitchFamily="34" charset="0"/>
              <a:buChar char="•"/>
            </a:pPr>
            <a:r>
              <a:rPr lang="en-US"/>
              <a:t>Goal: Ensure voter and worker safety, maintain public confidence, and guarantee continuity of operations.</a:t>
            </a:r>
          </a:p>
          <a:p>
            <a:pPr>
              <a:buFont typeface="Arial" panose="020B0604020202020204" pitchFamily="34" charset="0"/>
              <a:buChar char="•"/>
            </a:pPr>
            <a:r>
              <a:rPr lang="en-US" b="1"/>
              <a:t>Objectives</a:t>
            </a:r>
            <a:r>
              <a:rPr lang="en-US"/>
              <a:t>:</a:t>
            </a:r>
          </a:p>
          <a:p>
            <a:pPr marL="742950" lvl="1">
              <a:buFont typeface="Arial" panose="020B0604020202020204" pitchFamily="34" charset="0"/>
              <a:buChar char="•"/>
            </a:pPr>
            <a:r>
              <a:rPr lang="en-US"/>
              <a:t>Coordinate with local, state, and federal agencies.</a:t>
            </a:r>
          </a:p>
          <a:p>
            <a:pPr marL="742950" lvl="1" indent="-285750">
              <a:buFont typeface="Arial" panose="020B0604020202020204" pitchFamily="34" charset="0"/>
              <a:buChar char="•"/>
            </a:pPr>
            <a:r>
              <a:rPr lang="en-US"/>
              <a:t>Establish preparedness and training.</a:t>
            </a:r>
          </a:p>
          <a:p>
            <a:pPr marL="742950" lvl="1" indent="-285750">
              <a:buFont typeface="Arial" panose="020B0604020202020204" pitchFamily="34" charset="0"/>
              <a:buChar char="•"/>
            </a:pPr>
            <a:r>
              <a:rPr lang="en-US"/>
              <a:t>Develop crisis communication strategies.</a:t>
            </a: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 TLP:AMBER  </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15</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Tree>
    <p:extLst>
      <p:ext uri="{BB962C8B-B14F-4D97-AF65-F5344CB8AC3E}">
        <p14:creationId xmlns:p14="http://schemas.microsoft.com/office/powerpoint/2010/main" val="1272701138"/>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a:t>Examples of Election Day Disruptions</a:t>
            </a:r>
          </a:p>
        </p:txBody>
      </p:sp>
      <p:sp>
        <p:nvSpPr>
          <p:cNvPr id="499719" name="Rectangle 7"/>
          <p:cNvSpPr>
            <a:spLocks noGrp="1" noChangeArrowheads="1"/>
          </p:cNvSpPr>
          <p:nvPr>
            <p:ph idx="1"/>
          </p:nvPr>
        </p:nvSpPr>
        <p:spPr/>
        <p:txBody>
          <a:bodyPr/>
          <a:lstStyle/>
          <a:p>
            <a:pPr marL="0" indent="0">
              <a:buNone/>
            </a:pPr>
            <a:r>
              <a:rPr lang="en-US" sz="1800" b="1"/>
              <a:t>Bomb threats:</a:t>
            </a:r>
          </a:p>
          <a:p>
            <a:pPr>
              <a:buFont typeface="Arial" panose="020B0604020202020204" pitchFamily="34" charset="0"/>
              <a:buChar char="•"/>
            </a:pPr>
            <a:r>
              <a:rPr lang="en-US" sz="1800" b="0"/>
              <a:t>Bomb threats involve communications about the presence or intent to detonate explosives. These threats can cause panic, fear, and significant disruptions to the election process.</a:t>
            </a:r>
          </a:p>
          <a:p>
            <a:pPr>
              <a:buFont typeface="Arial" panose="020B0604020202020204" pitchFamily="34" charset="0"/>
              <a:buChar char="•"/>
            </a:pPr>
            <a:r>
              <a:rPr lang="en-US" sz="1800" b="0"/>
              <a:t>It is important to note that while Bomb threats can be used to disrupt elections, these threats can also be real and related to the placement of explosive devices. Every threat must be taken seriously. </a:t>
            </a: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16</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0C196809-1B4F-0D2D-BF0F-213A2F6160C3}"/>
              </a:ext>
            </a:extLst>
          </p:cNvPr>
          <p:cNvSpPr txBox="1">
            <a:spLocks/>
          </p:cNvSpPr>
          <p:nvPr/>
        </p:nvSpPr>
        <p:spPr>
          <a:xfrm>
            <a:off x="0" y="4911335"/>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257723978"/>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a:t>Examples of Election Day Disruptions</a:t>
            </a:r>
          </a:p>
        </p:txBody>
      </p:sp>
      <p:sp>
        <p:nvSpPr>
          <p:cNvPr id="499719" name="Rectangle 7"/>
          <p:cNvSpPr>
            <a:spLocks noGrp="1" noChangeArrowheads="1"/>
          </p:cNvSpPr>
          <p:nvPr>
            <p:ph idx="1"/>
          </p:nvPr>
        </p:nvSpPr>
        <p:spPr/>
        <p:txBody>
          <a:bodyPr/>
          <a:lstStyle/>
          <a:p>
            <a:pPr marL="0" indent="0">
              <a:buNone/>
            </a:pPr>
            <a:r>
              <a:rPr lang="en-US" sz="1800" b="1"/>
              <a:t>Swatting:</a:t>
            </a:r>
          </a:p>
          <a:p>
            <a:pPr>
              <a:buFont typeface="Arial" panose="020B0604020202020204" pitchFamily="34" charset="0"/>
              <a:buChar char="•"/>
            </a:pPr>
            <a:r>
              <a:rPr lang="en-US" sz="1800" b="0"/>
              <a:t>Swatting is the act of deceiving emergency services into sending a police or emergency response team to a targeted individual or location. </a:t>
            </a:r>
          </a:p>
          <a:p>
            <a:pPr>
              <a:buFont typeface="Arial" panose="020B0604020202020204" pitchFamily="34" charset="0"/>
              <a:buChar char="•"/>
            </a:pPr>
            <a:r>
              <a:rPr lang="en-US" sz="1800" b="0"/>
              <a:t>This is done by falsely reporting a serious law enforcement emergency, such as a bomb threat, hostage situation, or other critical incident.</a:t>
            </a: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17</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E5E7E0A0-B55F-1D39-EB57-3743191D01AB}"/>
              </a:ext>
            </a:extLst>
          </p:cNvPr>
          <p:cNvSpPr txBox="1">
            <a:spLocks/>
          </p:cNvSpPr>
          <p:nvPr/>
        </p:nvSpPr>
        <p:spPr>
          <a:xfrm>
            <a:off x="0" y="4911335"/>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984862771"/>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a:t>Examples of Election Day Disruptions</a:t>
            </a:r>
          </a:p>
        </p:txBody>
      </p:sp>
      <p:sp>
        <p:nvSpPr>
          <p:cNvPr id="499719" name="Rectangle 7"/>
          <p:cNvSpPr>
            <a:spLocks noGrp="1" noChangeArrowheads="1"/>
          </p:cNvSpPr>
          <p:nvPr>
            <p:ph idx="1"/>
          </p:nvPr>
        </p:nvSpPr>
        <p:spPr/>
        <p:txBody>
          <a:bodyPr/>
          <a:lstStyle/>
          <a:p>
            <a:pPr marL="0" indent="0">
              <a:buNone/>
            </a:pPr>
            <a:r>
              <a:rPr lang="en-US" sz="1800" b="1"/>
              <a:t>White powder incidents:</a:t>
            </a:r>
          </a:p>
          <a:p>
            <a:pPr>
              <a:buFont typeface="Arial" panose="020B0604020202020204" pitchFamily="34" charset="0"/>
              <a:buChar char="•"/>
            </a:pPr>
            <a:r>
              <a:rPr lang="en-US" sz="1800" b="0"/>
              <a:t>White powder incidents involve the distribution of suspicious powdery substances, often intended to cause fear and disrupt operations. These powders are typically sent through the mail or scattered in public places.</a:t>
            </a:r>
          </a:p>
          <a:p>
            <a:pPr marL="0" indent="0">
              <a:buNone/>
            </a:pPr>
            <a:r>
              <a:rPr lang="en-US" sz="1800" b="1"/>
              <a:t>Other disruptions:</a:t>
            </a:r>
          </a:p>
          <a:p>
            <a:pPr>
              <a:buFont typeface="Arial" panose="020B0604020202020204" pitchFamily="34" charset="0"/>
              <a:buChar char="•"/>
            </a:pPr>
            <a:r>
              <a:rPr lang="en-US" sz="1800" b="0"/>
              <a:t>Other disruptions can include protests &amp; counter protests, active shooters, threats of violence, and other activities aimed at interfering with the electoral process.</a:t>
            </a: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18</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2619BABC-BF08-0A93-A0BC-89CB2052D481}"/>
              </a:ext>
            </a:extLst>
          </p:cNvPr>
          <p:cNvSpPr txBox="1">
            <a:spLocks/>
          </p:cNvSpPr>
          <p:nvPr/>
        </p:nvSpPr>
        <p:spPr>
          <a:xfrm>
            <a:off x="0" y="4902946"/>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754676217"/>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a:t>Examples of Election Day Disruptions</a:t>
            </a:r>
          </a:p>
        </p:txBody>
      </p:sp>
      <p:sp>
        <p:nvSpPr>
          <p:cNvPr id="499719" name="Rectangle 7"/>
          <p:cNvSpPr>
            <a:spLocks noGrp="1" noChangeArrowheads="1"/>
          </p:cNvSpPr>
          <p:nvPr>
            <p:ph idx="1"/>
          </p:nvPr>
        </p:nvSpPr>
        <p:spPr/>
        <p:txBody>
          <a:bodyPr/>
          <a:lstStyle/>
          <a:p>
            <a:pPr marL="0" indent="0">
              <a:buNone/>
            </a:pPr>
            <a:r>
              <a:rPr lang="en-US" sz="1800" b="1"/>
              <a:t>Election Disruptions Objectives</a:t>
            </a:r>
            <a:r>
              <a:rPr lang="en-US" sz="1800"/>
              <a:t>: </a:t>
            </a:r>
          </a:p>
          <a:p>
            <a:pPr>
              <a:buFont typeface="Arial" panose="020B0604020202020204" pitchFamily="34" charset="0"/>
              <a:buChar char="•"/>
            </a:pPr>
            <a:r>
              <a:rPr lang="en-US" sz="1800" b="0"/>
              <a:t>To disrupt the electoral process and create a climate of fear and uncertainty. </a:t>
            </a:r>
          </a:p>
          <a:p>
            <a:pPr>
              <a:buFont typeface="Arial" panose="020B0604020202020204" pitchFamily="34" charset="0"/>
              <a:buChar char="•"/>
            </a:pPr>
            <a:r>
              <a:rPr lang="en-US" sz="1800" b="0"/>
              <a:t>To cause disruption, create chaos, and divert resources from actual emergencies. </a:t>
            </a:r>
          </a:p>
          <a:p>
            <a:pPr>
              <a:buFont typeface="Arial" panose="020B0604020202020204" pitchFamily="34" charset="0"/>
              <a:buChar char="•"/>
            </a:pPr>
            <a:r>
              <a:rPr lang="en-US" sz="1800" b="0"/>
              <a:t>To interfere with elections, create safety hazards, and deter voter participation.</a:t>
            </a: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19</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BAEDB874-0594-2EFE-CF24-845D3790BA47}"/>
              </a:ext>
            </a:extLst>
          </p:cNvPr>
          <p:cNvSpPr txBox="1">
            <a:spLocks/>
          </p:cNvSpPr>
          <p:nvPr/>
        </p:nvSpPr>
        <p:spPr>
          <a:xfrm>
            <a:off x="0" y="4925806"/>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357661275"/>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5F18-9AD8-46DB-B9AF-E97393F402CA}"/>
              </a:ext>
            </a:extLst>
          </p:cNvPr>
          <p:cNvSpPr>
            <a:spLocks noGrp="1"/>
          </p:cNvSpPr>
          <p:nvPr>
            <p:ph type="title"/>
          </p:nvPr>
        </p:nvSpPr>
        <p:spPr/>
        <p:txBody>
          <a:bodyPr/>
          <a:lstStyle/>
          <a:p>
            <a:r>
              <a:rPr lang="en-US"/>
              <a:t>Traffic Light Protocol</a:t>
            </a:r>
          </a:p>
        </p:txBody>
      </p:sp>
      <p:sp>
        <p:nvSpPr>
          <p:cNvPr id="4" name="Slide Number Placeholder 3">
            <a:extLst>
              <a:ext uri="{FF2B5EF4-FFF2-40B4-BE49-F238E27FC236}">
                <a16:creationId xmlns:a16="http://schemas.microsoft.com/office/drawing/2014/main" id="{8335817B-C7AB-4969-BB99-9ECD70ADE241}"/>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5" name="Footer Placeholder 2">
            <a:extLst>
              <a:ext uri="{FF2B5EF4-FFF2-40B4-BE49-F238E27FC236}">
                <a16:creationId xmlns:a16="http://schemas.microsoft.com/office/drawing/2014/main" id="{4BB47024-4053-4E50-994C-F89CB4F403E5}"/>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TLP:AMBER</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Rectangle 18">
            <a:extLst>
              <a:ext uri="{FF2B5EF4-FFF2-40B4-BE49-F238E27FC236}">
                <a16:creationId xmlns:a16="http://schemas.microsoft.com/office/drawing/2014/main" id="{9AA24B86-56D7-47B0-A284-11926DD0ACFD}"/>
              </a:ext>
            </a:extLst>
          </p:cNvPr>
          <p:cNvSpPr/>
          <p:nvPr/>
        </p:nvSpPr>
        <p:spPr>
          <a:xfrm>
            <a:off x="3917133" y="896618"/>
            <a:ext cx="1599540" cy="341632"/>
          </a:xfrm>
          <a:prstGeom prst="rect">
            <a:avLst/>
          </a:prstGeom>
        </p:spPr>
        <p:txBody>
          <a:bodyPr wrap="none">
            <a:spAutoFit/>
          </a:body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3B5C"/>
                </a:solidFill>
                <a:effectLst/>
                <a:uLnTx/>
                <a:uFillTx/>
                <a:latin typeface="Arial"/>
                <a:ea typeface="+mn-ea"/>
                <a:cs typeface="Arial"/>
              </a:rPr>
              <a:t>TLP: </a:t>
            </a:r>
            <a:r>
              <a:rPr kumimoji="0" lang="en-US" sz="1800" b="1" i="0" u="none" strike="noStrike" kern="1200" cap="none" spc="0" normalizeH="0" baseline="0" noProof="0">
                <a:ln>
                  <a:noFill/>
                </a:ln>
                <a:solidFill>
                  <a:srgbClr val="FFCD00"/>
                </a:solidFill>
                <a:effectLst/>
                <a:uLnTx/>
                <a:uFillTx/>
                <a:latin typeface="Arial" charset="0"/>
                <a:ea typeface="+mn-ea"/>
                <a:cs typeface="Arial"/>
              </a:rPr>
              <a:t>AMBER</a:t>
            </a:r>
            <a:endParaRPr kumimoji="0" lang="en-US" sz="1800" b="1" i="0" u="none" strike="noStrike" kern="1200" cap="none" spc="0" normalizeH="0" baseline="0" noProof="0">
              <a:ln>
                <a:noFill/>
              </a:ln>
              <a:solidFill>
                <a:srgbClr val="FFCD00"/>
              </a:solidFill>
              <a:effectLst/>
              <a:uLnTx/>
              <a:uFillTx/>
              <a:latin typeface="Arial" charset="0"/>
              <a:ea typeface="+mn-ea"/>
              <a:cs typeface="+mn-cs"/>
            </a:endParaRPr>
          </a:p>
        </p:txBody>
      </p:sp>
      <p:graphicFrame>
        <p:nvGraphicFramePr>
          <p:cNvPr id="7" name="Table 6">
            <a:extLst>
              <a:ext uri="{FF2B5EF4-FFF2-40B4-BE49-F238E27FC236}">
                <a16:creationId xmlns:a16="http://schemas.microsoft.com/office/drawing/2014/main" id="{656CC879-156E-44E1-9123-2A3BAE4CD8E2}"/>
              </a:ext>
            </a:extLst>
          </p:cNvPr>
          <p:cNvGraphicFramePr>
            <a:graphicFrameLocks noGrp="1"/>
          </p:cNvGraphicFramePr>
          <p:nvPr/>
        </p:nvGraphicFramePr>
        <p:xfrm>
          <a:off x="1371600" y="1238250"/>
          <a:ext cx="7458363" cy="3642360"/>
        </p:xfrm>
        <a:graphic>
          <a:graphicData uri="http://schemas.openxmlformats.org/drawingml/2006/table">
            <a:tbl>
              <a:tblPr firstRow="1" bandRow="1">
                <a:tableStyleId>{69012ECD-51FC-41F1-AA8D-1B2483CD663E}</a:tableStyleId>
              </a:tblPr>
              <a:tblGrid>
                <a:gridCol w="2258291">
                  <a:extLst>
                    <a:ext uri="{9D8B030D-6E8A-4147-A177-3AD203B41FA5}">
                      <a16:colId xmlns:a16="http://schemas.microsoft.com/office/drawing/2014/main" val="20000"/>
                    </a:ext>
                  </a:extLst>
                </a:gridCol>
                <a:gridCol w="2521527">
                  <a:extLst>
                    <a:ext uri="{9D8B030D-6E8A-4147-A177-3AD203B41FA5}">
                      <a16:colId xmlns:a16="http://schemas.microsoft.com/office/drawing/2014/main" val="20001"/>
                    </a:ext>
                  </a:extLst>
                </a:gridCol>
                <a:gridCol w="2678545">
                  <a:extLst>
                    <a:ext uri="{9D8B030D-6E8A-4147-A177-3AD203B41FA5}">
                      <a16:colId xmlns:a16="http://schemas.microsoft.com/office/drawing/2014/main" val="20002"/>
                    </a:ext>
                  </a:extLst>
                </a:gridCol>
              </a:tblGrid>
              <a:tr h="579120">
                <a:tc>
                  <a:txBody>
                    <a:bodyPr/>
                    <a:lstStyle>
                      <a:lvl1pPr marL="0" algn="l" defTabSz="914400" rtl="0" eaLnBrk="1" latinLnBrk="0" hangingPunct="1">
                        <a:defRPr sz="1800" b="1" kern="1200">
                          <a:solidFill>
                            <a:schemeClr val="lt1"/>
                          </a:solidFill>
                          <a:latin typeface="Helvetica Neue Bold Condensed"/>
                          <a:ea typeface="ヒラギノ角ゴ ProN W6"/>
                          <a:cs typeface="ヒラギノ角ゴ ProN W6"/>
                        </a:defRPr>
                      </a:lvl1pPr>
                      <a:lvl2pPr marL="457200" algn="l" defTabSz="914400" rtl="0" eaLnBrk="1" latinLnBrk="0" hangingPunct="1">
                        <a:defRPr sz="1800" b="1" kern="1200">
                          <a:solidFill>
                            <a:schemeClr val="lt1"/>
                          </a:solidFill>
                          <a:latin typeface="Helvetica Neue Bold Condensed"/>
                          <a:ea typeface="ヒラギノ角ゴ ProN W6"/>
                          <a:cs typeface="ヒラギノ角ゴ ProN W6"/>
                        </a:defRPr>
                      </a:lvl2pPr>
                      <a:lvl3pPr marL="914400" algn="l" defTabSz="914400" rtl="0" eaLnBrk="1" latinLnBrk="0" hangingPunct="1">
                        <a:defRPr sz="1800" b="1" kern="1200">
                          <a:solidFill>
                            <a:schemeClr val="lt1"/>
                          </a:solidFill>
                          <a:latin typeface="Helvetica Neue Bold Condensed"/>
                          <a:ea typeface="ヒラギノ角ゴ ProN W6"/>
                          <a:cs typeface="ヒラギノ角ゴ ProN W6"/>
                        </a:defRPr>
                      </a:lvl3pPr>
                      <a:lvl4pPr marL="1371600" algn="l" defTabSz="914400" rtl="0" eaLnBrk="1" latinLnBrk="0" hangingPunct="1">
                        <a:defRPr sz="1800" b="1" kern="1200">
                          <a:solidFill>
                            <a:schemeClr val="lt1"/>
                          </a:solidFill>
                          <a:latin typeface="Helvetica Neue Bold Condensed"/>
                          <a:ea typeface="ヒラギノ角ゴ ProN W6"/>
                          <a:cs typeface="ヒラギノ角ゴ ProN W6"/>
                        </a:defRPr>
                      </a:lvl4pPr>
                      <a:lvl5pPr marL="1828800" algn="l" defTabSz="914400" rtl="0" eaLnBrk="1" latinLnBrk="0" hangingPunct="1">
                        <a:defRPr sz="1800" b="1" kern="1200">
                          <a:solidFill>
                            <a:schemeClr val="lt1"/>
                          </a:solidFill>
                          <a:latin typeface="Helvetica Neue Bold Condensed"/>
                          <a:ea typeface="ヒラギノ角ゴ ProN W6"/>
                          <a:cs typeface="ヒラギノ角ゴ ProN W6"/>
                        </a:defRPr>
                      </a:lvl5pPr>
                      <a:lvl6pPr marL="2286000" algn="l" defTabSz="914400" rtl="0" eaLnBrk="1" latinLnBrk="0" hangingPunct="1">
                        <a:defRPr sz="1800" b="1" kern="1200">
                          <a:solidFill>
                            <a:schemeClr val="lt1"/>
                          </a:solidFill>
                          <a:latin typeface="Helvetica Neue Bold Condensed"/>
                          <a:ea typeface="ヒラギノ角ゴ ProN W6"/>
                          <a:cs typeface="ヒラギノ角ゴ ProN W6"/>
                        </a:defRPr>
                      </a:lvl6pPr>
                      <a:lvl7pPr marL="2743200" algn="l" defTabSz="914400" rtl="0" eaLnBrk="1" latinLnBrk="0" hangingPunct="1">
                        <a:defRPr sz="1800" b="1" kern="1200">
                          <a:solidFill>
                            <a:schemeClr val="lt1"/>
                          </a:solidFill>
                          <a:latin typeface="Helvetica Neue Bold Condensed"/>
                          <a:ea typeface="ヒラギノ角ゴ ProN W6"/>
                          <a:cs typeface="ヒラギノ角ゴ ProN W6"/>
                        </a:defRPr>
                      </a:lvl7pPr>
                      <a:lvl8pPr marL="3200400" algn="l" defTabSz="914400" rtl="0" eaLnBrk="1" latinLnBrk="0" hangingPunct="1">
                        <a:defRPr sz="1800" b="1" kern="1200">
                          <a:solidFill>
                            <a:schemeClr val="lt1"/>
                          </a:solidFill>
                          <a:latin typeface="Helvetica Neue Bold Condensed"/>
                          <a:ea typeface="ヒラギノ角ゴ ProN W6"/>
                          <a:cs typeface="ヒラギノ角ゴ ProN W6"/>
                        </a:defRPr>
                      </a:lvl8pPr>
                      <a:lvl9pPr marL="3657600" algn="l" defTabSz="914400" rtl="0" eaLnBrk="1" latinLnBrk="0" hangingPunct="1">
                        <a:defRPr sz="1800" b="1" kern="1200">
                          <a:solidFill>
                            <a:schemeClr val="lt1"/>
                          </a:solidFill>
                          <a:latin typeface="Helvetica Neue Bold Condensed"/>
                          <a:ea typeface="ヒラギノ角ゴ ProN W6"/>
                          <a:cs typeface="ヒラギノ角ゴ ProN W6"/>
                        </a:defRPr>
                      </a:lvl9pPr>
                    </a:lstStyle>
                    <a:p>
                      <a:pPr algn="ctr"/>
                      <a:r>
                        <a:rPr lang="en-US" sz="1600">
                          <a:solidFill>
                            <a:schemeClr val="bg1"/>
                          </a:solidFill>
                          <a:latin typeface="Arial" panose="020B0604020202020204" pitchFamily="34" charset="0"/>
                          <a:cs typeface="Arial" panose="020B0604020202020204" pitchFamily="34" charset="0"/>
                        </a:rPr>
                        <a:t>Color</a:t>
                      </a:r>
                      <a:endParaRPr lang="en-US" sz="1600">
                        <a:solidFill>
                          <a:schemeClr val="bg1"/>
                        </a:solidFill>
                        <a:latin typeface="Arial" panose="020B0604020202020204" pitchFamily="34" charset="0"/>
                        <a:ea typeface="Arial" charset="0"/>
                        <a:cs typeface="Arial" panose="020B0604020202020204" pitchFamily="34" charset="0"/>
                      </a:endParaRPr>
                    </a:p>
                  </a:txBody>
                  <a:tcPr/>
                </a:tc>
                <a:tc>
                  <a:txBody>
                    <a:bodyPr/>
                    <a:lstStyle>
                      <a:lvl1pPr marL="0" algn="l" defTabSz="914400" rtl="0" eaLnBrk="1" latinLnBrk="0" hangingPunct="1">
                        <a:defRPr sz="1800" b="1" kern="1200">
                          <a:solidFill>
                            <a:schemeClr val="lt1"/>
                          </a:solidFill>
                          <a:latin typeface="Helvetica Neue Bold Condensed"/>
                          <a:ea typeface="ヒラギノ角ゴ ProN W6"/>
                          <a:cs typeface="ヒラギノ角ゴ ProN W6"/>
                        </a:defRPr>
                      </a:lvl1pPr>
                      <a:lvl2pPr marL="457200" algn="l" defTabSz="914400" rtl="0" eaLnBrk="1" latinLnBrk="0" hangingPunct="1">
                        <a:defRPr sz="1800" b="1" kern="1200">
                          <a:solidFill>
                            <a:schemeClr val="lt1"/>
                          </a:solidFill>
                          <a:latin typeface="Helvetica Neue Bold Condensed"/>
                          <a:ea typeface="ヒラギノ角ゴ ProN W6"/>
                          <a:cs typeface="ヒラギノ角ゴ ProN W6"/>
                        </a:defRPr>
                      </a:lvl2pPr>
                      <a:lvl3pPr marL="914400" algn="l" defTabSz="914400" rtl="0" eaLnBrk="1" latinLnBrk="0" hangingPunct="1">
                        <a:defRPr sz="1800" b="1" kern="1200">
                          <a:solidFill>
                            <a:schemeClr val="lt1"/>
                          </a:solidFill>
                          <a:latin typeface="Helvetica Neue Bold Condensed"/>
                          <a:ea typeface="ヒラギノ角ゴ ProN W6"/>
                          <a:cs typeface="ヒラギノ角ゴ ProN W6"/>
                        </a:defRPr>
                      </a:lvl3pPr>
                      <a:lvl4pPr marL="1371600" algn="l" defTabSz="914400" rtl="0" eaLnBrk="1" latinLnBrk="0" hangingPunct="1">
                        <a:defRPr sz="1800" b="1" kern="1200">
                          <a:solidFill>
                            <a:schemeClr val="lt1"/>
                          </a:solidFill>
                          <a:latin typeface="Helvetica Neue Bold Condensed"/>
                          <a:ea typeface="ヒラギノ角ゴ ProN W6"/>
                          <a:cs typeface="ヒラギノ角ゴ ProN W6"/>
                        </a:defRPr>
                      </a:lvl4pPr>
                      <a:lvl5pPr marL="1828800" algn="l" defTabSz="914400" rtl="0" eaLnBrk="1" latinLnBrk="0" hangingPunct="1">
                        <a:defRPr sz="1800" b="1" kern="1200">
                          <a:solidFill>
                            <a:schemeClr val="lt1"/>
                          </a:solidFill>
                          <a:latin typeface="Helvetica Neue Bold Condensed"/>
                          <a:ea typeface="ヒラギノ角ゴ ProN W6"/>
                          <a:cs typeface="ヒラギノ角ゴ ProN W6"/>
                        </a:defRPr>
                      </a:lvl5pPr>
                      <a:lvl6pPr marL="2286000" algn="l" defTabSz="914400" rtl="0" eaLnBrk="1" latinLnBrk="0" hangingPunct="1">
                        <a:defRPr sz="1800" b="1" kern="1200">
                          <a:solidFill>
                            <a:schemeClr val="lt1"/>
                          </a:solidFill>
                          <a:latin typeface="Helvetica Neue Bold Condensed"/>
                          <a:ea typeface="ヒラギノ角ゴ ProN W6"/>
                          <a:cs typeface="ヒラギノ角ゴ ProN W6"/>
                        </a:defRPr>
                      </a:lvl6pPr>
                      <a:lvl7pPr marL="2743200" algn="l" defTabSz="914400" rtl="0" eaLnBrk="1" latinLnBrk="0" hangingPunct="1">
                        <a:defRPr sz="1800" b="1" kern="1200">
                          <a:solidFill>
                            <a:schemeClr val="lt1"/>
                          </a:solidFill>
                          <a:latin typeface="Helvetica Neue Bold Condensed"/>
                          <a:ea typeface="ヒラギノ角ゴ ProN W6"/>
                          <a:cs typeface="ヒラギノ角ゴ ProN W6"/>
                        </a:defRPr>
                      </a:lvl7pPr>
                      <a:lvl8pPr marL="3200400" algn="l" defTabSz="914400" rtl="0" eaLnBrk="1" latinLnBrk="0" hangingPunct="1">
                        <a:defRPr sz="1800" b="1" kern="1200">
                          <a:solidFill>
                            <a:schemeClr val="lt1"/>
                          </a:solidFill>
                          <a:latin typeface="Helvetica Neue Bold Condensed"/>
                          <a:ea typeface="ヒラギノ角ゴ ProN W6"/>
                          <a:cs typeface="ヒラギノ角ゴ ProN W6"/>
                        </a:defRPr>
                      </a:lvl8pPr>
                      <a:lvl9pPr marL="3657600" algn="l" defTabSz="914400" rtl="0" eaLnBrk="1" latinLnBrk="0" hangingPunct="1">
                        <a:defRPr sz="1800" b="1" kern="1200">
                          <a:solidFill>
                            <a:schemeClr val="lt1"/>
                          </a:solidFill>
                          <a:latin typeface="Helvetica Neue Bold Condensed"/>
                          <a:ea typeface="ヒラギノ角ゴ ProN W6"/>
                          <a:cs typeface="ヒラギノ角ゴ ProN W6"/>
                        </a:defRPr>
                      </a:lvl9pPr>
                    </a:lstStyle>
                    <a:p>
                      <a:pPr algn="ctr"/>
                      <a:r>
                        <a:rPr lang="en-US" sz="1600">
                          <a:solidFill>
                            <a:schemeClr val="bg1"/>
                          </a:solidFill>
                          <a:latin typeface="Arial" panose="020B0604020202020204" pitchFamily="34" charset="0"/>
                          <a:cs typeface="Arial" panose="020B0604020202020204" pitchFamily="34" charset="0"/>
                        </a:rPr>
                        <a:t>When should it be used?</a:t>
                      </a:r>
                      <a:endParaRPr lang="en-US" sz="1600">
                        <a:solidFill>
                          <a:schemeClr val="bg1"/>
                        </a:solidFill>
                        <a:latin typeface="Arial" panose="020B0604020202020204" pitchFamily="34" charset="0"/>
                        <a:ea typeface="Arial" charset="0"/>
                        <a:cs typeface="Arial" panose="020B0604020202020204" pitchFamily="34" charset="0"/>
                      </a:endParaRPr>
                    </a:p>
                  </a:txBody>
                  <a:tcPr/>
                </a:tc>
                <a:tc>
                  <a:txBody>
                    <a:bodyPr/>
                    <a:lstStyle>
                      <a:lvl1pPr marL="0" algn="l" defTabSz="914400" rtl="0" eaLnBrk="1" latinLnBrk="0" hangingPunct="1">
                        <a:defRPr sz="1800" b="1" kern="1200">
                          <a:solidFill>
                            <a:schemeClr val="lt1"/>
                          </a:solidFill>
                          <a:latin typeface="Helvetica Neue Bold Condensed"/>
                          <a:ea typeface="ヒラギノ角ゴ ProN W6"/>
                          <a:cs typeface="ヒラギノ角ゴ ProN W6"/>
                        </a:defRPr>
                      </a:lvl1pPr>
                      <a:lvl2pPr marL="457200" algn="l" defTabSz="914400" rtl="0" eaLnBrk="1" latinLnBrk="0" hangingPunct="1">
                        <a:defRPr sz="1800" b="1" kern="1200">
                          <a:solidFill>
                            <a:schemeClr val="lt1"/>
                          </a:solidFill>
                          <a:latin typeface="Helvetica Neue Bold Condensed"/>
                          <a:ea typeface="ヒラギノ角ゴ ProN W6"/>
                          <a:cs typeface="ヒラギノ角ゴ ProN W6"/>
                        </a:defRPr>
                      </a:lvl2pPr>
                      <a:lvl3pPr marL="914400" algn="l" defTabSz="914400" rtl="0" eaLnBrk="1" latinLnBrk="0" hangingPunct="1">
                        <a:defRPr sz="1800" b="1" kern="1200">
                          <a:solidFill>
                            <a:schemeClr val="lt1"/>
                          </a:solidFill>
                          <a:latin typeface="Helvetica Neue Bold Condensed"/>
                          <a:ea typeface="ヒラギノ角ゴ ProN W6"/>
                          <a:cs typeface="ヒラギノ角ゴ ProN W6"/>
                        </a:defRPr>
                      </a:lvl3pPr>
                      <a:lvl4pPr marL="1371600" algn="l" defTabSz="914400" rtl="0" eaLnBrk="1" latinLnBrk="0" hangingPunct="1">
                        <a:defRPr sz="1800" b="1" kern="1200">
                          <a:solidFill>
                            <a:schemeClr val="lt1"/>
                          </a:solidFill>
                          <a:latin typeface="Helvetica Neue Bold Condensed"/>
                          <a:ea typeface="ヒラギノ角ゴ ProN W6"/>
                          <a:cs typeface="ヒラギノ角ゴ ProN W6"/>
                        </a:defRPr>
                      </a:lvl4pPr>
                      <a:lvl5pPr marL="1828800" algn="l" defTabSz="914400" rtl="0" eaLnBrk="1" latinLnBrk="0" hangingPunct="1">
                        <a:defRPr sz="1800" b="1" kern="1200">
                          <a:solidFill>
                            <a:schemeClr val="lt1"/>
                          </a:solidFill>
                          <a:latin typeface="Helvetica Neue Bold Condensed"/>
                          <a:ea typeface="ヒラギノ角ゴ ProN W6"/>
                          <a:cs typeface="ヒラギノ角ゴ ProN W6"/>
                        </a:defRPr>
                      </a:lvl5pPr>
                      <a:lvl6pPr marL="2286000" algn="l" defTabSz="914400" rtl="0" eaLnBrk="1" latinLnBrk="0" hangingPunct="1">
                        <a:defRPr sz="1800" b="1" kern="1200">
                          <a:solidFill>
                            <a:schemeClr val="lt1"/>
                          </a:solidFill>
                          <a:latin typeface="Helvetica Neue Bold Condensed"/>
                          <a:ea typeface="ヒラギノ角ゴ ProN W6"/>
                          <a:cs typeface="ヒラギノ角ゴ ProN W6"/>
                        </a:defRPr>
                      </a:lvl6pPr>
                      <a:lvl7pPr marL="2743200" algn="l" defTabSz="914400" rtl="0" eaLnBrk="1" latinLnBrk="0" hangingPunct="1">
                        <a:defRPr sz="1800" b="1" kern="1200">
                          <a:solidFill>
                            <a:schemeClr val="lt1"/>
                          </a:solidFill>
                          <a:latin typeface="Helvetica Neue Bold Condensed"/>
                          <a:ea typeface="ヒラギノ角ゴ ProN W6"/>
                          <a:cs typeface="ヒラギノ角ゴ ProN W6"/>
                        </a:defRPr>
                      </a:lvl7pPr>
                      <a:lvl8pPr marL="3200400" algn="l" defTabSz="914400" rtl="0" eaLnBrk="1" latinLnBrk="0" hangingPunct="1">
                        <a:defRPr sz="1800" b="1" kern="1200">
                          <a:solidFill>
                            <a:schemeClr val="lt1"/>
                          </a:solidFill>
                          <a:latin typeface="Helvetica Neue Bold Condensed"/>
                          <a:ea typeface="ヒラギノ角ゴ ProN W6"/>
                          <a:cs typeface="ヒラギノ角ゴ ProN W6"/>
                        </a:defRPr>
                      </a:lvl8pPr>
                      <a:lvl9pPr marL="3657600" algn="l" defTabSz="914400" rtl="0" eaLnBrk="1" latinLnBrk="0" hangingPunct="1">
                        <a:defRPr sz="1800" b="1" kern="1200">
                          <a:solidFill>
                            <a:schemeClr val="lt1"/>
                          </a:solidFill>
                          <a:latin typeface="Helvetica Neue Bold Condensed"/>
                          <a:ea typeface="ヒラギノ角ゴ ProN W6"/>
                          <a:cs typeface="ヒラギノ角ゴ ProN W6"/>
                        </a:defRPr>
                      </a:lvl9pPr>
                    </a:lstStyle>
                    <a:p>
                      <a:pPr algn="ctr"/>
                      <a:r>
                        <a:rPr lang="en-US" sz="1600">
                          <a:solidFill>
                            <a:schemeClr val="bg1"/>
                          </a:solidFill>
                          <a:latin typeface="Arial" panose="020B0604020202020204" pitchFamily="34" charset="0"/>
                          <a:cs typeface="Arial" panose="020B0604020202020204" pitchFamily="34" charset="0"/>
                        </a:rPr>
                        <a:t>How may</a:t>
                      </a:r>
                      <a:r>
                        <a:rPr lang="en-US" sz="1600" baseline="0">
                          <a:solidFill>
                            <a:schemeClr val="bg1"/>
                          </a:solidFill>
                          <a:latin typeface="Arial" panose="020B0604020202020204" pitchFamily="34" charset="0"/>
                          <a:cs typeface="Arial" panose="020B0604020202020204" pitchFamily="34" charset="0"/>
                        </a:rPr>
                        <a:t> it be shared?</a:t>
                      </a:r>
                      <a:endParaRPr lang="en-US" sz="1600">
                        <a:solidFill>
                          <a:schemeClr val="bg1"/>
                        </a:solidFill>
                        <a:latin typeface="Arial" panose="020B0604020202020204" pitchFamily="34" charset="0"/>
                        <a:ea typeface="Arial" charset="0"/>
                        <a:cs typeface="Arial" panose="020B0604020202020204" pitchFamily="34" charset="0"/>
                      </a:endParaRPr>
                    </a:p>
                  </a:txBody>
                  <a:tcPr/>
                </a:tc>
                <a:extLst>
                  <a:ext uri="{0D108BD9-81ED-4DB2-BD59-A6C34878D82A}">
                    <a16:rowId xmlns:a16="http://schemas.microsoft.com/office/drawing/2014/main" val="10000"/>
                  </a:ext>
                </a:extLst>
              </a:tr>
              <a:tr h="3063240">
                <a:tc>
                  <a:txBody>
                    <a:bodyPr/>
                    <a:lstStyle>
                      <a:lvl1pPr marL="0" algn="l" defTabSz="914400" rtl="0" eaLnBrk="1" latinLnBrk="0" hangingPunct="1">
                        <a:defRPr sz="1800" kern="1200">
                          <a:solidFill>
                            <a:schemeClr val="dk1"/>
                          </a:solidFill>
                          <a:latin typeface="Helvetica Neue Bold Condensed"/>
                          <a:ea typeface="ヒラギノ角ゴ ProN W6"/>
                          <a:cs typeface="ヒラギノ角ゴ ProN W6"/>
                        </a:defRPr>
                      </a:lvl1pPr>
                      <a:lvl2pPr marL="457200" algn="l" defTabSz="914400" rtl="0" eaLnBrk="1" latinLnBrk="0" hangingPunct="1">
                        <a:defRPr sz="1800" kern="1200">
                          <a:solidFill>
                            <a:schemeClr val="dk1"/>
                          </a:solidFill>
                          <a:latin typeface="Helvetica Neue Bold Condensed"/>
                          <a:ea typeface="ヒラギノ角ゴ ProN W6"/>
                          <a:cs typeface="ヒラギノ角ゴ ProN W6"/>
                        </a:defRPr>
                      </a:lvl2pPr>
                      <a:lvl3pPr marL="914400" algn="l" defTabSz="914400" rtl="0" eaLnBrk="1" latinLnBrk="0" hangingPunct="1">
                        <a:defRPr sz="1800" kern="1200">
                          <a:solidFill>
                            <a:schemeClr val="dk1"/>
                          </a:solidFill>
                          <a:latin typeface="Helvetica Neue Bold Condensed"/>
                          <a:ea typeface="ヒラギノ角ゴ ProN W6"/>
                          <a:cs typeface="ヒラギノ角ゴ ProN W6"/>
                        </a:defRPr>
                      </a:lvl3pPr>
                      <a:lvl4pPr marL="1371600" algn="l" defTabSz="914400" rtl="0" eaLnBrk="1" latinLnBrk="0" hangingPunct="1">
                        <a:defRPr sz="1800" kern="1200">
                          <a:solidFill>
                            <a:schemeClr val="dk1"/>
                          </a:solidFill>
                          <a:latin typeface="Helvetica Neue Bold Condensed"/>
                          <a:ea typeface="ヒラギノ角ゴ ProN W6"/>
                          <a:cs typeface="ヒラギノ角ゴ ProN W6"/>
                        </a:defRPr>
                      </a:lvl4pPr>
                      <a:lvl5pPr marL="1828800" algn="l" defTabSz="914400" rtl="0" eaLnBrk="1" latinLnBrk="0" hangingPunct="1">
                        <a:defRPr sz="1800" kern="1200">
                          <a:solidFill>
                            <a:schemeClr val="dk1"/>
                          </a:solidFill>
                          <a:latin typeface="Helvetica Neue Bold Condensed"/>
                          <a:ea typeface="ヒラギノ角ゴ ProN W6"/>
                          <a:cs typeface="ヒラギノ角ゴ ProN W6"/>
                        </a:defRPr>
                      </a:lvl5pPr>
                      <a:lvl6pPr marL="2286000" algn="l" defTabSz="914400" rtl="0" eaLnBrk="1" latinLnBrk="0" hangingPunct="1">
                        <a:defRPr sz="1800" kern="1200">
                          <a:solidFill>
                            <a:schemeClr val="dk1"/>
                          </a:solidFill>
                          <a:latin typeface="Helvetica Neue Bold Condensed"/>
                          <a:ea typeface="ヒラギノ角ゴ ProN W6"/>
                          <a:cs typeface="ヒラギノ角ゴ ProN W6"/>
                        </a:defRPr>
                      </a:lvl6pPr>
                      <a:lvl7pPr marL="2743200" algn="l" defTabSz="914400" rtl="0" eaLnBrk="1" latinLnBrk="0" hangingPunct="1">
                        <a:defRPr sz="1800" kern="1200">
                          <a:solidFill>
                            <a:schemeClr val="dk1"/>
                          </a:solidFill>
                          <a:latin typeface="Helvetica Neue Bold Condensed"/>
                          <a:ea typeface="ヒラギノ角ゴ ProN W6"/>
                          <a:cs typeface="ヒラギノ角ゴ ProN W6"/>
                        </a:defRPr>
                      </a:lvl7pPr>
                      <a:lvl8pPr marL="3200400" algn="l" defTabSz="914400" rtl="0" eaLnBrk="1" latinLnBrk="0" hangingPunct="1">
                        <a:defRPr sz="1800" kern="1200">
                          <a:solidFill>
                            <a:schemeClr val="dk1"/>
                          </a:solidFill>
                          <a:latin typeface="Helvetica Neue Bold Condensed"/>
                          <a:ea typeface="ヒラギノ角ゴ ProN W6"/>
                          <a:cs typeface="ヒラギノ角ゴ ProN W6"/>
                        </a:defRPr>
                      </a:lvl8pPr>
                      <a:lvl9pPr marL="3657600" algn="l" defTabSz="914400" rtl="0" eaLnBrk="1" latinLnBrk="0" hangingPunct="1">
                        <a:defRPr sz="1800" kern="1200">
                          <a:solidFill>
                            <a:schemeClr val="dk1"/>
                          </a:solidFill>
                          <a:latin typeface="Helvetica Neue Bold Condensed"/>
                          <a:ea typeface="ヒラギノ角ゴ ProN W6"/>
                          <a:cs typeface="ヒラギノ角ゴ ProN W6"/>
                        </a:defRPr>
                      </a:lvl9pPr>
                    </a:lstStyle>
                    <a:p>
                      <a:pPr algn="ctr"/>
                      <a:r>
                        <a:rPr lang="en-US" sz="1500" b="1">
                          <a:solidFill>
                            <a:schemeClr val="tx2"/>
                          </a:solidFill>
                          <a:latin typeface="Arial" panose="020B0604020202020204" pitchFamily="34" charset="0"/>
                          <a:cs typeface="Arial" panose="020B0604020202020204" pitchFamily="34" charset="0"/>
                        </a:rPr>
                        <a:t>TLP: AMBER</a:t>
                      </a:r>
                    </a:p>
                    <a:p>
                      <a:pPr algn="ctr"/>
                      <a:endParaRPr lang="en-US" sz="1500" b="0">
                        <a:solidFill>
                          <a:schemeClr val="tx2"/>
                        </a:solidFill>
                        <a:latin typeface="Arial" panose="020B0604020202020204" pitchFamily="34" charset="0"/>
                        <a:cs typeface="Arial" panose="020B0604020202020204" pitchFamily="34" charset="0"/>
                      </a:endParaRPr>
                    </a:p>
                    <a:p>
                      <a:pPr algn="ctr"/>
                      <a:endParaRPr lang="en-US" sz="1500" b="0">
                        <a:solidFill>
                          <a:schemeClr val="tx2"/>
                        </a:solidFill>
                        <a:latin typeface="Arial" panose="020B0604020202020204" pitchFamily="34" charset="0"/>
                        <a:cs typeface="Arial" panose="020B0604020202020204" pitchFamily="34" charset="0"/>
                      </a:endParaRPr>
                    </a:p>
                    <a:p>
                      <a:pPr algn="ctr"/>
                      <a:r>
                        <a:rPr lang="en-US" sz="1500" b="0">
                          <a:solidFill>
                            <a:schemeClr val="tx2"/>
                          </a:solidFill>
                          <a:latin typeface="Arial" panose="020B0604020202020204" pitchFamily="34" charset="0"/>
                          <a:cs typeface="Arial" panose="020B0604020202020204" pitchFamily="34" charset="0"/>
                        </a:rPr>
                        <a:t>Limited disclosure, restricted to participants’ organizations.</a:t>
                      </a:r>
                    </a:p>
                  </a:txBody>
                  <a:tcPr>
                    <a:lnR w="12700" cap="flat" cmpd="sng" algn="ctr">
                      <a:solidFill>
                        <a:srgbClr val="333F48"/>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Helvetica Neue Bold Condensed"/>
                          <a:ea typeface="ヒラギノ角ゴ ProN W6"/>
                          <a:cs typeface="ヒラギノ角ゴ ProN W6"/>
                        </a:defRPr>
                      </a:lvl1pPr>
                      <a:lvl2pPr marL="457200" algn="l" defTabSz="914400" rtl="0" eaLnBrk="1" latinLnBrk="0" hangingPunct="1">
                        <a:defRPr sz="1800" kern="1200">
                          <a:solidFill>
                            <a:schemeClr val="dk1"/>
                          </a:solidFill>
                          <a:latin typeface="Helvetica Neue Bold Condensed"/>
                          <a:ea typeface="ヒラギノ角ゴ ProN W6"/>
                          <a:cs typeface="ヒラギノ角ゴ ProN W6"/>
                        </a:defRPr>
                      </a:lvl2pPr>
                      <a:lvl3pPr marL="914400" algn="l" defTabSz="914400" rtl="0" eaLnBrk="1" latinLnBrk="0" hangingPunct="1">
                        <a:defRPr sz="1800" kern="1200">
                          <a:solidFill>
                            <a:schemeClr val="dk1"/>
                          </a:solidFill>
                          <a:latin typeface="Helvetica Neue Bold Condensed"/>
                          <a:ea typeface="ヒラギノ角ゴ ProN W6"/>
                          <a:cs typeface="ヒラギノ角ゴ ProN W6"/>
                        </a:defRPr>
                      </a:lvl3pPr>
                      <a:lvl4pPr marL="1371600" algn="l" defTabSz="914400" rtl="0" eaLnBrk="1" latinLnBrk="0" hangingPunct="1">
                        <a:defRPr sz="1800" kern="1200">
                          <a:solidFill>
                            <a:schemeClr val="dk1"/>
                          </a:solidFill>
                          <a:latin typeface="Helvetica Neue Bold Condensed"/>
                          <a:ea typeface="ヒラギノ角ゴ ProN W6"/>
                          <a:cs typeface="ヒラギノ角ゴ ProN W6"/>
                        </a:defRPr>
                      </a:lvl4pPr>
                      <a:lvl5pPr marL="1828800" algn="l" defTabSz="914400" rtl="0" eaLnBrk="1" latinLnBrk="0" hangingPunct="1">
                        <a:defRPr sz="1800" kern="1200">
                          <a:solidFill>
                            <a:schemeClr val="dk1"/>
                          </a:solidFill>
                          <a:latin typeface="Helvetica Neue Bold Condensed"/>
                          <a:ea typeface="ヒラギノ角ゴ ProN W6"/>
                          <a:cs typeface="ヒラギノ角ゴ ProN W6"/>
                        </a:defRPr>
                      </a:lvl5pPr>
                      <a:lvl6pPr marL="2286000" algn="l" defTabSz="914400" rtl="0" eaLnBrk="1" latinLnBrk="0" hangingPunct="1">
                        <a:defRPr sz="1800" kern="1200">
                          <a:solidFill>
                            <a:schemeClr val="dk1"/>
                          </a:solidFill>
                          <a:latin typeface="Helvetica Neue Bold Condensed"/>
                          <a:ea typeface="ヒラギノ角ゴ ProN W6"/>
                          <a:cs typeface="ヒラギノ角ゴ ProN W6"/>
                        </a:defRPr>
                      </a:lvl6pPr>
                      <a:lvl7pPr marL="2743200" algn="l" defTabSz="914400" rtl="0" eaLnBrk="1" latinLnBrk="0" hangingPunct="1">
                        <a:defRPr sz="1800" kern="1200">
                          <a:solidFill>
                            <a:schemeClr val="dk1"/>
                          </a:solidFill>
                          <a:latin typeface="Helvetica Neue Bold Condensed"/>
                          <a:ea typeface="ヒラギノ角ゴ ProN W6"/>
                          <a:cs typeface="ヒラギノ角ゴ ProN W6"/>
                        </a:defRPr>
                      </a:lvl7pPr>
                      <a:lvl8pPr marL="3200400" algn="l" defTabSz="914400" rtl="0" eaLnBrk="1" latinLnBrk="0" hangingPunct="1">
                        <a:defRPr sz="1800" kern="1200">
                          <a:solidFill>
                            <a:schemeClr val="dk1"/>
                          </a:solidFill>
                          <a:latin typeface="Helvetica Neue Bold Condensed"/>
                          <a:ea typeface="ヒラギノ角ゴ ProN W6"/>
                          <a:cs typeface="ヒラギノ角ゴ ProN W6"/>
                        </a:defRPr>
                      </a:lvl8pPr>
                      <a:lvl9pPr marL="3657600" algn="l" defTabSz="914400" rtl="0" eaLnBrk="1" latinLnBrk="0" hangingPunct="1">
                        <a:defRPr sz="1800" kern="1200">
                          <a:solidFill>
                            <a:schemeClr val="dk1"/>
                          </a:solidFill>
                          <a:latin typeface="Helvetica Neue Bold Condensed"/>
                          <a:ea typeface="ヒラギノ角ゴ ProN W6"/>
                          <a:cs typeface="ヒラギノ角ゴ ProN W6"/>
                        </a:defRPr>
                      </a:lvl9pPr>
                    </a:lstStyle>
                    <a:p>
                      <a:pPr algn="ctr"/>
                      <a:r>
                        <a:rPr lang="en-US" sz="1500">
                          <a:solidFill>
                            <a:schemeClr val="tx2"/>
                          </a:solidFill>
                          <a:latin typeface="Arial" panose="020B0604020202020204" pitchFamily="34" charset="0"/>
                          <a:cs typeface="Arial" panose="020B0604020202020204" pitchFamily="34" charset="0"/>
                        </a:rPr>
                        <a:t>Sources may use TLP: AMBER when information requires support to be effectively acted upon, yet carries risks to privacy, reputation, or operations if shared outside of the organizations involved.</a:t>
                      </a:r>
                    </a:p>
                  </a:txBody>
                  <a:tcPr>
                    <a:lnL w="12700" cap="flat" cmpd="sng" algn="ctr">
                      <a:solidFill>
                        <a:srgbClr val="333F48"/>
                      </a:solidFill>
                      <a:prstDash val="solid"/>
                      <a:round/>
                      <a:headEnd type="none" w="med" len="med"/>
                      <a:tailEnd type="none" w="med" len="med"/>
                    </a:lnL>
                    <a:lnR w="12700" cap="flat" cmpd="sng" algn="ctr">
                      <a:solidFill>
                        <a:srgbClr val="333F48"/>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Helvetica Neue Bold Condensed"/>
                          <a:ea typeface="ヒラギノ角ゴ ProN W6"/>
                          <a:cs typeface="ヒラギノ角ゴ ProN W6"/>
                        </a:defRPr>
                      </a:lvl1pPr>
                      <a:lvl2pPr marL="457200" algn="l" defTabSz="914400" rtl="0" eaLnBrk="1" latinLnBrk="0" hangingPunct="1">
                        <a:defRPr sz="1800" kern="1200">
                          <a:solidFill>
                            <a:schemeClr val="dk1"/>
                          </a:solidFill>
                          <a:latin typeface="Helvetica Neue Bold Condensed"/>
                          <a:ea typeface="ヒラギノ角ゴ ProN W6"/>
                          <a:cs typeface="ヒラギノ角ゴ ProN W6"/>
                        </a:defRPr>
                      </a:lvl2pPr>
                      <a:lvl3pPr marL="914400" algn="l" defTabSz="914400" rtl="0" eaLnBrk="1" latinLnBrk="0" hangingPunct="1">
                        <a:defRPr sz="1800" kern="1200">
                          <a:solidFill>
                            <a:schemeClr val="dk1"/>
                          </a:solidFill>
                          <a:latin typeface="Helvetica Neue Bold Condensed"/>
                          <a:ea typeface="ヒラギノ角ゴ ProN W6"/>
                          <a:cs typeface="ヒラギノ角ゴ ProN W6"/>
                        </a:defRPr>
                      </a:lvl3pPr>
                      <a:lvl4pPr marL="1371600" algn="l" defTabSz="914400" rtl="0" eaLnBrk="1" latinLnBrk="0" hangingPunct="1">
                        <a:defRPr sz="1800" kern="1200">
                          <a:solidFill>
                            <a:schemeClr val="dk1"/>
                          </a:solidFill>
                          <a:latin typeface="Helvetica Neue Bold Condensed"/>
                          <a:ea typeface="ヒラギノ角ゴ ProN W6"/>
                          <a:cs typeface="ヒラギノ角ゴ ProN W6"/>
                        </a:defRPr>
                      </a:lvl4pPr>
                      <a:lvl5pPr marL="1828800" algn="l" defTabSz="914400" rtl="0" eaLnBrk="1" latinLnBrk="0" hangingPunct="1">
                        <a:defRPr sz="1800" kern="1200">
                          <a:solidFill>
                            <a:schemeClr val="dk1"/>
                          </a:solidFill>
                          <a:latin typeface="Helvetica Neue Bold Condensed"/>
                          <a:ea typeface="ヒラギノ角ゴ ProN W6"/>
                          <a:cs typeface="ヒラギノ角ゴ ProN W6"/>
                        </a:defRPr>
                      </a:lvl5pPr>
                      <a:lvl6pPr marL="2286000" algn="l" defTabSz="914400" rtl="0" eaLnBrk="1" latinLnBrk="0" hangingPunct="1">
                        <a:defRPr sz="1800" kern="1200">
                          <a:solidFill>
                            <a:schemeClr val="dk1"/>
                          </a:solidFill>
                          <a:latin typeface="Helvetica Neue Bold Condensed"/>
                          <a:ea typeface="ヒラギノ角ゴ ProN W6"/>
                          <a:cs typeface="ヒラギノ角ゴ ProN W6"/>
                        </a:defRPr>
                      </a:lvl6pPr>
                      <a:lvl7pPr marL="2743200" algn="l" defTabSz="914400" rtl="0" eaLnBrk="1" latinLnBrk="0" hangingPunct="1">
                        <a:defRPr sz="1800" kern="1200">
                          <a:solidFill>
                            <a:schemeClr val="dk1"/>
                          </a:solidFill>
                          <a:latin typeface="Helvetica Neue Bold Condensed"/>
                          <a:ea typeface="ヒラギノ角ゴ ProN W6"/>
                          <a:cs typeface="ヒラギノ角ゴ ProN W6"/>
                        </a:defRPr>
                      </a:lvl7pPr>
                      <a:lvl8pPr marL="3200400" algn="l" defTabSz="914400" rtl="0" eaLnBrk="1" latinLnBrk="0" hangingPunct="1">
                        <a:defRPr sz="1800" kern="1200">
                          <a:solidFill>
                            <a:schemeClr val="dk1"/>
                          </a:solidFill>
                          <a:latin typeface="Helvetica Neue Bold Condensed"/>
                          <a:ea typeface="ヒラギノ角ゴ ProN W6"/>
                          <a:cs typeface="ヒラギノ角ゴ ProN W6"/>
                        </a:defRPr>
                      </a:lvl8pPr>
                      <a:lvl9pPr marL="3657600" algn="l" defTabSz="914400" rtl="0" eaLnBrk="1" latinLnBrk="0" hangingPunct="1">
                        <a:defRPr sz="1800" kern="1200">
                          <a:solidFill>
                            <a:schemeClr val="dk1"/>
                          </a:solidFill>
                          <a:latin typeface="Helvetica Neue Bold Condensed"/>
                          <a:ea typeface="ヒラギノ角ゴ ProN W6"/>
                          <a:cs typeface="ヒラギノ角ゴ ProN W6"/>
                        </a:defRPr>
                      </a:lvl9pPr>
                    </a:lstStyle>
                    <a:p>
                      <a:pPr algn="ctr"/>
                      <a:r>
                        <a:rPr lang="en-US" sz="1500">
                          <a:solidFill>
                            <a:schemeClr val="tx2"/>
                          </a:solidFill>
                          <a:latin typeface="Arial" panose="020B0604020202020204" pitchFamily="34" charset="0"/>
                          <a:cs typeface="Arial" panose="020B0604020202020204" pitchFamily="34" charset="0"/>
                        </a:rPr>
                        <a:t>Recipients may only share TLP: AMBER information with members of their own organization, and with clients or customers who need to know the information to protect themselves or prevent further harm. Sources are at liberty to specify additional intended limits of the sharing: these must be adhered to.</a:t>
                      </a:r>
                    </a:p>
                  </a:txBody>
                  <a:tcPr>
                    <a:lnL w="12700" cap="flat" cmpd="sng" algn="ctr">
                      <a:solidFill>
                        <a:srgbClr val="333F48"/>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44719810"/>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a:t>Examples of Election Day Disruptions</a:t>
            </a:r>
          </a:p>
        </p:txBody>
      </p:sp>
      <p:sp>
        <p:nvSpPr>
          <p:cNvPr id="499719" name="Rectangle 7"/>
          <p:cNvSpPr>
            <a:spLocks noGrp="1" noChangeArrowheads="1"/>
          </p:cNvSpPr>
          <p:nvPr>
            <p:ph idx="1"/>
          </p:nvPr>
        </p:nvSpPr>
        <p:spPr>
          <a:xfrm>
            <a:off x="990327" y="1337310"/>
            <a:ext cx="7315200" cy="3291840"/>
          </a:xfrm>
        </p:spPr>
        <p:txBody>
          <a:bodyPr/>
          <a:lstStyle/>
          <a:p>
            <a:pPr marL="0" indent="0" algn="ctr">
              <a:buNone/>
            </a:pPr>
            <a:r>
              <a:rPr lang="en-US" sz="2800" b="1"/>
              <a:t>Commonalities</a:t>
            </a:r>
            <a:endParaRPr lang="en-US" sz="2800" b="0"/>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20</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9B79A3CD-908C-8C45-D1C2-887B452761E0}"/>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
        <p:nvSpPr>
          <p:cNvPr id="6" name="Oval 5">
            <a:extLst>
              <a:ext uri="{FF2B5EF4-FFF2-40B4-BE49-F238E27FC236}">
                <a16:creationId xmlns:a16="http://schemas.microsoft.com/office/drawing/2014/main" id="{546CF606-FA32-2E80-438D-D71555525D5C}"/>
              </a:ext>
            </a:extLst>
          </p:cNvPr>
          <p:cNvSpPr/>
          <p:nvPr/>
        </p:nvSpPr>
        <p:spPr bwMode="auto">
          <a:xfrm>
            <a:off x="4572000" y="2341104"/>
            <a:ext cx="2359479" cy="1351191"/>
          </a:xfrm>
          <a:prstGeom prst="ellipse">
            <a:avLst/>
          </a:prstGeom>
          <a:solidFill>
            <a:schemeClr val="lt1">
              <a:alpha val="0"/>
            </a:schemeClr>
          </a:solidFill>
          <a:ln>
            <a:solidFill>
              <a:srgbClr val="00B0F0"/>
            </a:solidFill>
            <a:headEnd/>
            <a:tailEnd/>
          </a:ln>
        </p:spPr>
        <p:style>
          <a:lnRef idx="2">
            <a:schemeClr val="dk1"/>
          </a:lnRef>
          <a:fillRef idx="1">
            <a:schemeClr val="lt1"/>
          </a:fillRef>
          <a:effectRef idx="0">
            <a:schemeClr val="dk1"/>
          </a:effectRef>
          <a:fontRef idx="minor">
            <a:schemeClr val="dk1"/>
          </a:fontRef>
        </p:style>
        <p:txBody>
          <a:bodyPr wrap="square" lIns="0" rIns="0" rtlCol="0" anchor="ctr"/>
          <a:lstStyle/>
          <a:p>
            <a:pPr marL="0" marR="0" lvl="0" indent="0" algn="ctr" defTabSz="914400" rtl="0" eaLnBrk="1" fontAlgn="base" latinLnBrk="0" hangingPunct="1">
              <a:lnSpc>
                <a:spcPct val="90000"/>
              </a:lnSpc>
              <a:spcBef>
                <a:spcPts val="1080"/>
              </a:spcBef>
              <a:spcAft>
                <a:spcPct val="0"/>
              </a:spcAft>
              <a:buClrTx/>
              <a:buSzTx/>
              <a:buFontTx/>
              <a:buNone/>
              <a:tabLst/>
              <a:defRPr/>
            </a:pPr>
            <a:endParaRPr kumimoji="0" lang="en-US" sz="1600" b="0" i="0" u="none" strike="noStrike" kern="1200" cap="none" spc="0" normalizeH="0" baseline="0" noProof="0">
              <a:ln>
                <a:noFill/>
              </a:ln>
              <a:solidFill>
                <a:srgbClr val="003B5C"/>
              </a:solidFill>
              <a:effectLst/>
              <a:uLnTx/>
              <a:uFillTx/>
              <a:latin typeface="Arial"/>
              <a:ea typeface="+mn-ea"/>
              <a:cs typeface="+mn-cs"/>
            </a:endParaRPr>
          </a:p>
        </p:txBody>
      </p:sp>
      <p:sp>
        <p:nvSpPr>
          <p:cNvPr id="10" name="Oval 9">
            <a:extLst>
              <a:ext uri="{FF2B5EF4-FFF2-40B4-BE49-F238E27FC236}">
                <a16:creationId xmlns:a16="http://schemas.microsoft.com/office/drawing/2014/main" id="{7671EFFF-653C-5AD9-6D1B-F3821489CAD6}"/>
              </a:ext>
            </a:extLst>
          </p:cNvPr>
          <p:cNvSpPr/>
          <p:nvPr/>
        </p:nvSpPr>
        <p:spPr bwMode="auto">
          <a:xfrm>
            <a:off x="3001735" y="2341104"/>
            <a:ext cx="2359479" cy="1351191"/>
          </a:xfrm>
          <a:prstGeom prst="ellipse">
            <a:avLst/>
          </a:prstGeom>
          <a:solidFill>
            <a:schemeClr val="lt1">
              <a:alpha val="0"/>
            </a:schemeClr>
          </a:solidFill>
          <a:ln>
            <a:solidFill>
              <a:schemeClr val="tx2">
                <a:lumMod val="75000"/>
                <a:lumOff val="25000"/>
              </a:schemeClr>
            </a:solidFill>
            <a:headEnd/>
            <a:tailEnd/>
          </a:ln>
        </p:spPr>
        <p:style>
          <a:lnRef idx="2">
            <a:schemeClr val="dk1"/>
          </a:lnRef>
          <a:fillRef idx="1">
            <a:schemeClr val="lt1"/>
          </a:fillRef>
          <a:effectRef idx="0">
            <a:schemeClr val="dk1"/>
          </a:effectRef>
          <a:fontRef idx="minor">
            <a:schemeClr val="dk1"/>
          </a:fontRef>
        </p:style>
        <p:txBody>
          <a:bodyPr wrap="square" lIns="0" rIns="0" rtlCol="0" anchor="ctr"/>
          <a:lstStyle/>
          <a:p>
            <a:pPr marL="0" marR="0" lvl="0" indent="0" algn="ctr" defTabSz="914400" rtl="0" eaLnBrk="1" fontAlgn="base" latinLnBrk="0" hangingPunct="1">
              <a:lnSpc>
                <a:spcPct val="90000"/>
              </a:lnSpc>
              <a:spcBef>
                <a:spcPts val="1080"/>
              </a:spcBef>
              <a:spcAft>
                <a:spcPct val="0"/>
              </a:spcAft>
              <a:buClrTx/>
              <a:buSzTx/>
              <a:buFontTx/>
              <a:buNone/>
              <a:tabLst/>
              <a:defRPr/>
            </a:pPr>
            <a:endParaRPr kumimoji="0" lang="en-US" sz="1600" b="0" i="0" u="none" strike="noStrike" kern="1200" cap="none" spc="0" normalizeH="0" baseline="0" noProof="0">
              <a:ln>
                <a:noFill/>
              </a:ln>
              <a:solidFill>
                <a:srgbClr val="003B5C"/>
              </a:solidFill>
              <a:effectLst/>
              <a:uLnTx/>
              <a:uFillTx/>
              <a:latin typeface="Arial"/>
              <a:ea typeface="+mn-ea"/>
              <a:cs typeface="+mn-cs"/>
            </a:endParaRPr>
          </a:p>
        </p:txBody>
      </p:sp>
    </p:spTree>
    <p:extLst>
      <p:ext uri="{BB962C8B-B14F-4D97-AF65-F5344CB8AC3E}">
        <p14:creationId xmlns:p14="http://schemas.microsoft.com/office/powerpoint/2010/main" val="496033890"/>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a:latin typeface="Arial" panose="020B0604020202020204" pitchFamily="34" charset="0"/>
                <a:cs typeface="Arial" panose="020B0604020202020204" pitchFamily="34" charset="0"/>
              </a:rPr>
              <a:t>The Importance of </a:t>
            </a:r>
            <a:r>
              <a:rPr lang="en-US" b="1">
                <a:latin typeface="Arial" panose="020B0604020202020204" pitchFamily="34" charset="0"/>
                <a:cs typeface="Arial" panose="020B0604020202020204" pitchFamily="34" charset="0"/>
              </a:rPr>
              <a:t>Partner </a:t>
            </a:r>
            <a:r>
              <a:rPr lang="en-US" kern="100">
                <a:effectLst/>
                <a:latin typeface="Arial" panose="020B0604020202020204" pitchFamily="34" charset="0"/>
                <a:ea typeface="Aptos" panose="020B0004020202020204" pitchFamily="34" charset="0"/>
                <a:cs typeface="Arial" panose="020B0604020202020204" pitchFamily="34" charset="0"/>
              </a:rPr>
              <a:t>Engagement</a:t>
            </a:r>
            <a:endParaRPr lang="en-US"/>
          </a:p>
        </p:txBody>
      </p:sp>
      <p:sp>
        <p:nvSpPr>
          <p:cNvPr id="499719" name="Rectangle 7"/>
          <p:cNvSpPr>
            <a:spLocks noGrp="1" noChangeArrowheads="1"/>
          </p:cNvSpPr>
          <p:nvPr>
            <p:ph idx="1"/>
          </p:nvPr>
        </p:nvSpPr>
        <p:spPr/>
        <p:txBody>
          <a:bodyPr/>
          <a:lstStyle/>
          <a:p>
            <a:pPr>
              <a:buFont typeface="Arial" panose="020B0604020202020204" pitchFamily="34" charset="0"/>
              <a:buChar char="•"/>
            </a:pPr>
            <a:r>
              <a:rPr lang="en-US" b="1"/>
              <a:t>Law Enforcement &amp; Emergency Management Officials</a:t>
            </a:r>
            <a:r>
              <a:rPr lang="en-US"/>
              <a:t>:</a:t>
            </a:r>
          </a:p>
          <a:p>
            <a:pPr marL="742950" lvl="1" indent="-285750">
              <a:buFont typeface="Arial" panose="020B0604020202020204" pitchFamily="34" charset="0"/>
              <a:buChar char="•"/>
            </a:pPr>
            <a:r>
              <a:rPr lang="en-US" b="1"/>
              <a:t>Partnerships</a:t>
            </a:r>
            <a:r>
              <a:rPr lang="en-US"/>
              <a:t>: Access to expertise and resources.</a:t>
            </a:r>
          </a:p>
          <a:p>
            <a:pPr marL="742950" lvl="1" indent="-285750">
              <a:buFont typeface="Arial" panose="020B0604020202020204" pitchFamily="34" charset="0"/>
              <a:buChar char="•"/>
            </a:pPr>
            <a:r>
              <a:rPr lang="en-US" b="1"/>
              <a:t>Collaborative Efforts</a:t>
            </a:r>
            <a:r>
              <a:rPr lang="en-US"/>
              <a:t>: Joint training, information sharing, communication protocols.</a:t>
            </a:r>
          </a:p>
          <a:p>
            <a:pPr marL="742950" lvl="1" indent="-285750">
              <a:buFont typeface="Arial" panose="020B0604020202020204" pitchFamily="34" charset="0"/>
              <a:buChar char="•"/>
            </a:pPr>
            <a:r>
              <a:rPr lang="en-US" b="1"/>
              <a:t>Security Plans</a:t>
            </a:r>
            <a:r>
              <a:rPr lang="en-US"/>
              <a:t>: Conduct risk assessments and coordinate responses.</a:t>
            </a:r>
          </a:p>
          <a:p>
            <a:pPr>
              <a:buFont typeface="Arial" panose="020B0604020202020204" pitchFamily="34" charset="0"/>
              <a:buChar char="•"/>
            </a:pPr>
            <a:r>
              <a:rPr lang="en-US" b="1"/>
              <a:t>Media Outlets</a:t>
            </a:r>
            <a:r>
              <a:rPr lang="en-US"/>
              <a:t>:</a:t>
            </a:r>
          </a:p>
          <a:p>
            <a:pPr marL="742950" lvl="1" indent="-285750">
              <a:buFont typeface="Arial" panose="020B0604020202020204" pitchFamily="34" charset="0"/>
              <a:buChar char="•"/>
            </a:pPr>
            <a:r>
              <a:rPr lang="en-US" b="1"/>
              <a:t>Pre-established Relationships</a:t>
            </a:r>
            <a:r>
              <a:rPr lang="en-US"/>
              <a:t>: Ensure transparency and open communication.</a:t>
            </a:r>
          </a:p>
          <a:p>
            <a:pPr marL="742950" lvl="1" indent="-285750">
              <a:buFont typeface="Arial" panose="020B0604020202020204" pitchFamily="34" charset="0"/>
              <a:buChar char="•"/>
            </a:pPr>
            <a:r>
              <a:rPr lang="en-US" b="1"/>
              <a:t>Points of Contact</a:t>
            </a:r>
            <a:r>
              <a:rPr lang="en-US"/>
              <a:t>: Provide timely information during a crisis.</a:t>
            </a: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21</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6EEABEFD-FFA1-97E5-9272-288C1ACC6A7B}"/>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733666223"/>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b="1"/>
              <a:t>Preparing Your Partners and Community</a:t>
            </a:r>
            <a:endParaRPr lang="en-US"/>
          </a:p>
        </p:txBody>
      </p:sp>
      <p:sp>
        <p:nvSpPr>
          <p:cNvPr id="499719" name="Rectangle 7"/>
          <p:cNvSpPr>
            <a:spLocks noGrp="1" noChangeArrowheads="1"/>
          </p:cNvSpPr>
          <p:nvPr>
            <p:ph idx="1"/>
          </p:nvPr>
        </p:nvSpPr>
        <p:spPr/>
        <p:txBody>
          <a:bodyPr/>
          <a:lstStyle/>
          <a:p>
            <a:pPr marL="0" indent="0">
              <a:buNone/>
            </a:pPr>
            <a:r>
              <a:rPr lang="en-US" b="1"/>
              <a:t>Steps to Engage Partners</a:t>
            </a:r>
            <a:r>
              <a:rPr lang="en-US"/>
              <a:t>:</a:t>
            </a:r>
          </a:p>
          <a:p>
            <a:pPr marL="742950" lvl="1" indent="-285750">
              <a:buFont typeface="Arial" panose="020B0604020202020204" pitchFamily="34" charset="0"/>
              <a:buChar char="•"/>
            </a:pPr>
            <a:r>
              <a:rPr lang="en-US" b="1"/>
              <a:t>Initial Meetings</a:t>
            </a:r>
            <a:r>
              <a:rPr lang="en-US"/>
              <a:t>: Establish communication channels.</a:t>
            </a:r>
          </a:p>
          <a:p>
            <a:pPr marL="742950" lvl="1" indent="-285750">
              <a:buFont typeface="Arial" panose="020B0604020202020204" pitchFamily="34" charset="0"/>
              <a:buChar char="•"/>
            </a:pPr>
            <a:r>
              <a:rPr lang="en-US" b="1"/>
              <a:t>Formalize Partnerships</a:t>
            </a:r>
            <a:r>
              <a:rPr lang="en-US"/>
              <a:t>: Create a memorandum of agreement.</a:t>
            </a:r>
          </a:p>
          <a:p>
            <a:pPr marL="742950" lvl="1" indent="-285750">
              <a:buFont typeface="Arial" panose="020B0604020202020204" pitchFamily="34" charset="0"/>
              <a:buChar char="•"/>
            </a:pPr>
            <a:r>
              <a:rPr lang="en-US" b="1"/>
              <a:t>Joint Training and Exercises</a:t>
            </a:r>
            <a:r>
              <a:rPr lang="en-US"/>
              <a:t>: Simulate disruption scenarios.</a:t>
            </a:r>
          </a:p>
          <a:p>
            <a:pPr marL="742950" lvl="1" indent="-285750">
              <a:buFont typeface="Arial" panose="020B0604020202020204" pitchFamily="34" charset="0"/>
              <a:buChar char="•"/>
            </a:pPr>
            <a:r>
              <a:rPr lang="en-US" b="1"/>
              <a:t>Information Sharing</a:t>
            </a:r>
            <a:r>
              <a:rPr lang="en-US"/>
              <a:t>: Share polling place locations and contact info.</a:t>
            </a:r>
          </a:p>
          <a:p>
            <a:pPr marL="742950" lvl="1" indent="-285750">
              <a:buFont typeface="Arial" panose="020B0604020202020204" pitchFamily="34" charset="0"/>
              <a:buChar char="•"/>
            </a:pPr>
            <a:r>
              <a:rPr lang="en-US" b="1"/>
              <a:t>Communication Protocols</a:t>
            </a:r>
            <a:r>
              <a:rPr lang="en-US"/>
              <a:t>: Designate points of contact and secure channels.</a:t>
            </a: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22</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A19A4D6B-1EC7-AF30-7AE4-7A4FD34215DC}"/>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138438469"/>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9" name="Rectangle 7"/>
          <p:cNvSpPr>
            <a:spLocks noGrp="1" noChangeArrowheads="1"/>
          </p:cNvSpPr>
          <p:nvPr>
            <p:ph idx="1"/>
          </p:nvPr>
        </p:nvSpPr>
        <p:spPr>
          <a:xfrm>
            <a:off x="1371600" y="1166746"/>
            <a:ext cx="7315200" cy="3291840"/>
          </a:xfrm>
        </p:spPr>
        <p:txBody>
          <a:bodyPr/>
          <a:lstStyle/>
          <a:p>
            <a:pPr marL="0" indent="0">
              <a:buNone/>
            </a:pPr>
            <a:r>
              <a:rPr lang="en-US" b="1" dirty="0"/>
              <a:t>Steps to Engage Partners</a:t>
            </a:r>
            <a:endParaRPr lang="en-US" dirty="0"/>
          </a:p>
          <a:p>
            <a:pPr marL="742950" lvl="1" indent="-285750">
              <a:buFont typeface="Arial" panose="020B0604020202020204" pitchFamily="34" charset="0"/>
              <a:buChar char="•"/>
            </a:pPr>
            <a:r>
              <a:rPr lang="en-US" b="1" dirty="0"/>
              <a:t>Initial Meetings</a:t>
            </a:r>
            <a:r>
              <a:rPr lang="en-US" dirty="0"/>
              <a:t>: Establish communication channels.</a:t>
            </a:r>
          </a:p>
          <a:p>
            <a:pPr marL="742950" lvl="1" indent="-285750">
              <a:buFont typeface="Arial" panose="020B0604020202020204" pitchFamily="34" charset="0"/>
              <a:buChar char="•"/>
            </a:pPr>
            <a:r>
              <a:rPr lang="en-US" b="1" dirty="0"/>
              <a:t>Formalize Partnerships</a:t>
            </a:r>
            <a:r>
              <a:rPr lang="en-US" dirty="0"/>
              <a:t>: Create a memorandum of agreement.</a:t>
            </a:r>
          </a:p>
          <a:p>
            <a:pPr marL="742950" lvl="1" indent="-285750">
              <a:buFont typeface="Arial" panose="020B0604020202020204" pitchFamily="34" charset="0"/>
              <a:buChar char="•"/>
            </a:pPr>
            <a:r>
              <a:rPr lang="en-US" b="1" dirty="0"/>
              <a:t>Joint Training and Exercises</a:t>
            </a:r>
            <a:r>
              <a:rPr lang="en-US" dirty="0"/>
              <a:t>: Simulate disruption scenarios.</a:t>
            </a:r>
          </a:p>
          <a:p>
            <a:pPr marL="742950" lvl="1" indent="-285750">
              <a:buFont typeface="Arial" panose="020B0604020202020204" pitchFamily="34" charset="0"/>
              <a:buChar char="•"/>
            </a:pPr>
            <a:r>
              <a:rPr lang="en-US" b="1" dirty="0"/>
              <a:t>Information Sharing</a:t>
            </a:r>
            <a:r>
              <a:rPr lang="en-US" dirty="0"/>
              <a:t>: Share polling place locations and contact info.</a:t>
            </a:r>
          </a:p>
          <a:p>
            <a:pPr marL="742950" lvl="1" indent="-285750">
              <a:buFont typeface="Arial" panose="020B0604020202020204" pitchFamily="34" charset="0"/>
              <a:buChar char="•"/>
            </a:pPr>
            <a:r>
              <a:rPr lang="en-US" b="1" dirty="0"/>
              <a:t>Communication Protocols</a:t>
            </a:r>
            <a:r>
              <a:rPr lang="en-US" dirty="0"/>
              <a:t>: Designate points of contact and secure channels.</a:t>
            </a:r>
          </a:p>
          <a:p>
            <a:pPr marL="742950" lvl="1" indent="-285750">
              <a:buFont typeface="Arial" panose="020B0604020202020204" pitchFamily="34" charset="0"/>
              <a:buChar char="•"/>
            </a:pPr>
            <a:r>
              <a:rPr lang="en-US" b="1" dirty="0"/>
              <a:t>Community Engagement</a:t>
            </a:r>
            <a:r>
              <a:rPr lang="en-US" dirty="0"/>
              <a:t>: Build trust and cooperation between election officials, law enforcement, and the public.</a:t>
            </a:r>
          </a:p>
          <a:p>
            <a:pPr marL="742950" lvl="1" indent="-285750">
              <a:buFont typeface="Arial" panose="020B0604020202020204" pitchFamily="34" charset="0"/>
              <a:buChar char="•"/>
            </a:pPr>
            <a:r>
              <a:rPr lang="en-US" b="1" dirty="0"/>
              <a:t>Understanding Laws and Regulations</a:t>
            </a:r>
            <a:r>
              <a:rPr lang="en-US" dirty="0"/>
              <a:t>: Educate both parties on relevant laws and regulations pertaining to election-related activities. </a:t>
            </a:r>
          </a:p>
        </p:txBody>
      </p:sp>
      <p:sp>
        <p:nvSpPr>
          <p:cNvPr id="499718" name="Rectangle 6"/>
          <p:cNvSpPr>
            <a:spLocks noGrp="1" noChangeArrowheads="1"/>
          </p:cNvSpPr>
          <p:nvPr>
            <p:ph type="title"/>
          </p:nvPr>
        </p:nvSpPr>
        <p:spPr/>
        <p:txBody>
          <a:bodyPr/>
          <a:lstStyle/>
          <a:p>
            <a:r>
              <a:rPr lang="en-US" b="1" dirty="0"/>
              <a:t>Critical Engagement Topics</a:t>
            </a:r>
            <a:endParaRPr lang="en-US" dirty="0"/>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23</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A19A4D6B-1EC7-AF30-7AE4-7A4FD34215DC}"/>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059255859"/>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b="1"/>
              <a:t>Preparing Your Office</a:t>
            </a:r>
            <a:endParaRPr lang="en-US"/>
          </a:p>
        </p:txBody>
      </p:sp>
      <p:sp>
        <p:nvSpPr>
          <p:cNvPr id="499719" name="Rectangle 7"/>
          <p:cNvSpPr>
            <a:spLocks noGrp="1" noChangeArrowheads="1"/>
          </p:cNvSpPr>
          <p:nvPr>
            <p:ph idx="1"/>
          </p:nvPr>
        </p:nvSpPr>
        <p:spPr/>
        <p:txBody>
          <a:bodyPr/>
          <a:lstStyle/>
          <a:p>
            <a:pPr marL="0" indent="0">
              <a:buNone/>
            </a:pPr>
            <a:r>
              <a:rPr lang="en-US" sz="2000" b="1"/>
              <a:t>Key Activities</a:t>
            </a:r>
            <a:r>
              <a:rPr lang="en-US" sz="2000"/>
              <a:t>:</a:t>
            </a:r>
          </a:p>
          <a:p>
            <a:pPr marL="742950" lvl="1" indent="-285750">
              <a:buFont typeface="Arial" panose="020B0604020202020204" pitchFamily="34" charset="0"/>
              <a:buChar char="•"/>
            </a:pPr>
            <a:r>
              <a:rPr lang="en-US" b="1"/>
              <a:t>Assign and Coordinate Roles</a:t>
            </a:r>
            <a:r>
              <a:rPr lang="en-US"/>
              <a:t>: Clarity in duties for all staff.</a:t>
            </a:r>
          </a:p>
          <a:p>
            <a:pPr marL="742950" lvl="1" indent="-285750">
              <a:buFont typeface="Arial" panose="020B0604020202020204" pitchFamily="34" charset="0"/>
              <a:buChar char="•"/>
            </a:pPr>
            <a:r>
              <a:rPr lang="en-US" b="1"/>
              <a:t>Appoint a Point of Contact (POC)</a:t>
            </a:r>
            <a:r>
              <a:rPr lang="en-US"/>
              <a:t>: Coordinate emergency contacts and responses.</a:t>
            </a:r>
          </a:p>
          <a:p>
            <a:pPr marL="742950" lvl="1" indent="-285750">
              <a:buFont typeface="Arial" panose="020B0604020202020204" pitchFamily="34" charset="0"/>
              <a:buChar char="•"/>
            </a:pPr>
            <a:r>
              <a:rPr lang="en-US" b="1"/>
              <a:t>Budget Assessment</a:t>
            </a:r>
            <a:r>
              <a:rPr lang="en-US"/>
              <a:t>: Allocate resources for security and COOP plans.</a:t>
            </a:r>
          </a:p>
          <a:p>
            <a:pPr marL="742950" lvl="1" indent="-285750">
              <a:buFont typeface="Arial" panose="020B0604020202020204" pitchFamily="34" charset="0"/>
              <a:buChar char="•"/>
            </a:pPr>
            <a:r>
              <a:rPr lang="en-US" b="1"/>
              <a:t>Develop a Security Plan</a:t>
            </a:r>
            <a:r>
              <a:rPr lang="en-US"/>
              <a:t>: Manage various disruptions; use CISA’s Protective Security Advisors program for </a:t>
            </a:r>
            <a:r>
              <a:rPr lang="en-US">
                <a:effectLst/>
                <a:ea typeface="Aptos" panose="020B0004020202020204" pitchFamily="34" charset="0"/>
              </a:rPr>
              <a:t>physical security assessments</a:t>
            </a:r>
            <a:r>
              <a:rPr lang="en-US">
                <a:ea typeface="Aptos" panose="020B0004020202020204" pitchFamily="34" charset="0"/>
              </a:rPr>
              <a:t>.</a:t>
            </a:r>
            <a:endParaRPr lang="en-US"/>
          </a:p>
          <a:p>
            <a:pPr marL="742950" lvl="1" indent="-285750">
              <a:buFont typeface="Arial" panose="020B0604020202020204" pitchFamily="34" charset="0"/>
              <a:buChar char="•"/>
            </a:pPr>
            <a:r>
              <a:rPr lang="en-US" b="1"/>
              <a:t>Brief Election Staff</a:t>
            </a:r>
            <a:r>
              <a:rPr lang="en-US"/>
              <a:t>: Equip staff with necessary knowledge and tools.</a:t>
            </a:r>
          </a:p>
          <a:p>
            <a:pPr marL="742950" lvl="1" indent="-285750">
              <a:buFont typeface="Arial" panose="020B0604020202020204" pitchFamily="34" charset="0"/>
              <a:buChar char="•"/>
            </a:pPr>
            <a:r>
              <a:rPr lang="en-US" b="1"/>
              <a:t>Ensure COOP Readiness</a:t>
            </a:r>
            <a:r>
              <a:rPr lang="en-US"/>
              <a:t>: Develop, maintain, and practice Continuity of Operations Plan (COOP).</a:t>
            </a: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24</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3E3F642E-1A60-22A1-5FBE-5DC9842B083D}"/>
              </a:ext>
            </a:extLst>
          </p:cNvPr>
          <p:cNvSpPr txBox="1">
            <a:spLocks/>
          </p:cNvSpPr>
          <p:nvPr/>
        </p:nvSpPr>
        <p:spPr>
          <a:xfrm>
            <a:off x="0" y="493776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457235214"/>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b="1"/>
              <a:t>Resources</a:t>
            </a:r>
            <a:endParaRPr lang="en-US"/>
          </a:p>
        </p:txBody>
      </p:sp>
      <p:sp>
        <p:nvSpPr>
          <p:cNvPr id="499719" name="Rectangle 7"/>
          <p:cNvSpPr>
            <a:spLocks noGrp="1" noChangeArrowheads="1"/>
          </p:cNvSpPr>
          <p:nvPr>
            <p:ph idx="1"/>
          </p:nvPr>
        </p:nvSpPr>
        <p:spPr/>
        <p:txBody>
          <a:bodyPr/>
          <a:lstStyle/>
          <a:p>
            <a:pPr marL="114300" indent="0">
              <a:buNone/>
            </a:pPr>
            <a:r>
              <a:rPr lang="en-US" b="1" kern="0">
                <a:effectLst/>
                <a:ea typeface="Times New Roman" panose="02020603050405020304" pitchFamily="18" charset="0"/>
                <a:cs typeface="Times New Roman" panose="02020603050405020304" pitchFamily="18" charset="0"/>
              </a:rPr>
              <a:t>Election Day Disruptions Resources &amp; Preparedness Plan</a:t>
            </a:r>
            <a:endParaRPr lang="en-US" kern="100">
              <a:effectLst/>
              <a:ea typeface="Aptos" panose="020B0004020202020204" pitchFamily="34" charset="0"/>
              <a:cs typeface="Times New Roman" panose="02020603050405020304" pitchFamily="18" charset="0"/>
            </a:endParaRPr>
          </a:p>
          <a:p>
            <a:pPr marL="342900">
              <a:buFont typeface="Arial" panose="020B0604020202020204" pitchFamily="34" charset="0"/>
              <a:buChar char="•"/>
            </a:pPr>
            <a:r>
              <a:rPr lang="en-US" sz="1600" b="0"/>
              <a:t>The Committee for Safe and Secure Elections: Resources for election and law enforcement officials.</a:t>
            </a:r>
          </a:p>
          <a:p>
            <a:pPr marL="342900">
              <a:buFont typeface="Arial" panose="020B0604020202020204" pitchFamily="34" charset="0"/>
              <a:buChar char="•"/>
            </a:pPr>
            <a:r>
              <a:rPr lang="en-US" sz="1600" b="0"/>
              <a:t>CISA’s Bomb Threat Guide: Detailed guide on managing bomb threats.</a:t>
            </a:r>
          </a:p>
          <a:p>
            <a:pPr marL="342900">
              <a:buFont typeface="Arial" panose="020B0604020202020204" pitchFamily="34" charset="0"/>
              <a:buChar char="•"/>
            </a:pPr>
            <a:r>
              <a:rPr lang="en-US" sz="1600" b="0"/>
              <a:t>CISA’s Swatting Prevention and Response Guidance: Strategies for preventing and responding to swatting incidents.</a:t>
            </a:r>
          </a:p>
          <a:p>
            <a:pPr marL="342900">
              <a:buFont typeface="Arial" panose="020B0604020202020204" pitchFamily="34" charset="0"/>
              <a:buChar char="•"/>
            </a:pPr>
            <a:r>
              <a:rPr lang="en-US" sz="1600" b="0"/>
              <a:t>EAC Continuity of Operations Plan Template: Template for developing a Continuity of Operations Plan.</a:t>
            </a:r>
          </a:p>
          <a:p>
            <a:pPr marL="342900">
              <a:buFont typeface="Arial" panose="020B0604020202020204" pitchFamily="34" charset="0"/>
              <a:buChar char="•"/>
            </a:pPr>
            <a:r>
              <a:rPr lang="en-US" sz="1600" b="0"/>
              <a:t>The Elections Group: Resources for de-escalation and Dropbox security strategies.</a:t>
            </a: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25</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5D030903-E7F9-1305-22F1-4B0E4A59ECBD}"/>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493670606"/>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b="1"/>
              <a:t>Resources</a:t>
            </a:r>
            <a:endParaRPr lang="en-US"/>
          </a:p>
        </p:txBody>
      </p:sp>
      <p:sp>
        <p:nvSpPr>
          <p:cNvPr id="499719" name="Rectangle 7"/>
          <p:cNvSpPr>
            <a:spLocks noGrp="1" noChangeArrowheads="1"/>
          </p:cNvSpPr>
          <p:nvPr>
            <p:ph idx="1"/>
          </p:nvPr>
        </p:nvSpPr>
        <p:spPr>
          <a:xfrm>
            <a:off x="1152205" y="983153"/>
            <a:ext cx="7315200" cy="4417619"/>
          </a:xfrm>
        </p:spPr>
        <p:txBody>
          <a:bodyPr/>
          <a:lstStyle/>
          <a:p>
            <a:pPr marL="114300" indent="0" algn="ctr">
              <a:buNone/>
            </a:pPr>
            <a:r>
              <a:rPr lang="en-US" sz="2400" b="0" u="sng" dirty="0">
                <a:solidFill>
                  <a:srgbClr val="0086BF"/>
                </a:solidFill>
                <a:effectLst/>
                <a:ea typeface="Times New Roman" panose="02020603050405020304" pitchFamily="18" charset="0"/>
              </a:rPr>
              <a:t>https://essentialguide.docs.cisecurity.org</a:t>
            </a:r>
          </a:p>
          <a:p>
            <a:pPr marL="114300" indent="0" algn="ctr">
              <a:buNone/>
            </a:pPr>
            <a:endParaRPr lang="en-US" sz="2400" b="1">
              <a:effectLst/>
              <a:ea typeface="Times New Roman" panose="02020603050405020304" pitchFamily="18" charset="0"/>
            </a:endParaRPr>
          </a:p>
          <a:p>
            <a:pPr marL="114300" indent="0" algn="ctr">
              <a:buNone/>
            </a:pPr>
            <a:endParaRPr lang="en-US" sz="2400" b="1">
              <a:effectLst/>
              <a:ea typeface="Times New Roman" panose="02020603050405020304" pitchFamily="18" charset="0"/>
            </a:endParaRPr>
          </a:p>
          <a:p>
            <a:pPr marL="114300" indent="0" algn="ctr">
              <a:buNone/>
            </a:pPr>
            <a:endParaRPr lang="en-US" sz="2400">
              <a:effectLst/>
              <a:latin typeface="Times New Roman" panose="02020603050405020304" pitchFamily="18" charset="0"/>
              <a:ea typeface="Times New Roman" panose="02020603050405020304" pitchFamily="18" charset="0"/>
            </a:endParaRP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26</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30FB51FE-C0C7-C14A-5D9F-4147DF0C0C92}"/>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4D6AEDC9-B69A-9AE8-5145-F2CE2BA10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5334" y="1526625"/>
            <a:ext cx="6048943" cy="3136815"/>
          </a:xfrm>
          <a:prstGeom prst="rect">
            <a:avLst/>
          </a:prstGeom>
        </p:spPr>
      </p:pic>
    </p:spTree>
    <p:extLst>
      <p:ext uri="{BB962C8B-B14F-4D97-AF65-F5344CB8AC3E}">
        <p14:creationId xmlns:p14="http://schemas.microsoft.com/office/powerpoint/2010/main" val="2856240223"/>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B13C18-EE2A-7984-36CA-32EFBB6C79C5}"/>
              </a:ext>
            </a:extLst>
          </p:cNvPr>
          <p:cNvSpPr>
            <a:spLocks noGrp="1"/>
          </p:cNvSpPr>
          <p:nvPr>
            <p:ph type="body" sz="quarter" idx="15"/>
          </p:nvPr>
        </p:nvSpPr>
        <p:spPr>
          <a:xfrm>
            <a:off x="1371600" y="2261936"/>
            <a:ext cx="7315200" cy="914400"/>
          </a:xfrm>
        </p:spPr>
        <p:txBody>
          <a:bodyPr/>
          <a:lstStyle/>
          <a:p>
            <a:r>
              <a:rPr lang="en-US"/>
              <a:t>Elections Officials Only</a:t>
            </a:r>
          </a:p>
          <a:p>
            <a:r>
              <a:rPr lang="en-US" b="0"/>
              <a:t>Please Respond to the Polling Questions</a:t>
            </a:r>
          </a:p>
        </p:txBody>
      </p:sp>
    </p:spTree>
    <p:custDataLst>
      <p:tags r:id="rId1"/>
    </p:custDataLst>
    <p:extLst>
      <p:ext uri="{BB962C8B-B14F-4D97-AF65-F5344CB8AC3E}">
        <p14:creationId xmlns:p14="http://schemas.microsoft.com/office/powerpoint/2010/main" val="3198150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p:cNvSpPr>
            <a:spLocks noGrp="1"/>
          </p:cNvSpPr>
          <p:nvPr>
            <p:ph type="body" sz="quarter" idx="11"/>
          </p:nvPr>
        </p:nvSpPr>
        <p:spPr/>
        <p:txBody>
          <a:bodyPr/>
          <a:lstStyle/>
          <a:p>
            <a:r>
              <a:rPr lang="en-US"/>
              <a:t>Mike Garcia</a:t>
            </a:r>
          </a:p>
        </p:txBody>
      </p:sp>
      <p:sp>
        <p:nvSpPr>
          <p:cNvPr id="35" name="Text Placeholder 34"/>
          <p:cNvSpPr>
            <a:spLocks noGrp="1"/>
          </p:cNvSpPr>
          <p:nvPr>
            <p:ph type="body" sz="quarter" idx="12"/>
          </p:nvPr>
        </p:nvSpPr>
        <p:spPr/>
        <p:txBody>
          <a:bodyPr/>
          <a:lstStyle/>
          <a:p>
            <a:r>
              <a:rPr lang="en-US"/>
              <a:t>Senior Cybersecurity Consultant, CIS Election Best Practices</a:t>
            </a:r>
          </a:p>
        </p:txBody>
      </p:sp>
      <p:sp>
        <p:nvSpPr>
          <p:cNvPr id="4" name="Text Placeholder 3">
            <a:extLst>
              <a:ext uri="{FF2B5EF4-FFF2-40B4-BE49-F238E27FC236}">
                <a16:creationId xmlns:a16="http://schemas.microsoft.com/office/drawing/2014/main" id="{A5B13C18-EE2A-7984-36CA-32EFBB6C79C5}"/>
              </a:ext>
            </a:extLst>
          </p:cNvPr>
          <p:cNvSpPr>
            <a:spLocks noGrp="1"/>
          </p:cNvSpPr>
          <p:nvPr>
            <p:ph type="body" sz="quarter" idx="15"/>
          </p:nvPr>
        </p:nvSpPr>
        <p:spPr>
          <a:xfrm>
            <a:off x="1371600" y="2261936"/>
            <a:ext cx="7315200" cy="914400"/>
          </a:xfrm>
        </p:spPr>
        <p:txBody>
          <a:bodyPr/>
          <a:lstStyle/>
          <a:p>
            <a:r>
              <a:rPr lang="en-US"/>
              <a:t>Guide for Collaborative Discussions on Election Disruption Preparedness </a:t>
            </a:r>
          </a:p>
        </p:txBody>
      </p:sp>
    </p:spTree>
    <p:custDataLst>
      <p:tags r:id="rId1"/>
    </p:custDataLst>
    <p:extLst>
      <p:ext uri="{BB962C8B-B14F-4D97-AF65-F5344CB8AC3E}">
        <p14:creationId xmlns:p14="http://schemas.microsoft.com/office/powerpoint/2010/main" val="2395572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b="1" dirty="0"/>
              <a:t>Facilitating Productive Discussions</a:t>
            </a:r>
            <a:endParaRPr lang="en-US" dirty="0"/>
          </a:p>
        </p:txBody>
      </p:sp>
      <p:sp>
        <p:nvSpPr>
          <p:cNvPr id="499719" name="Rectangle 7"/>
          <p:cNvSpPr>
            <a:spLocks noGrp="1" noChangeArrowheads="1"/>
          </p:cNvSpPr>
          <p:nvPr>
            <p:ph idx="1"/>
          </p:nvPr>
        </p:nvSpPr>
        <p:spPr/>
        <p:txBody>
          <a:bodyPr/>
          <a:lstStyle/>
          <a:p>
            <a:pPr marL="0" marR="0" indent="0">
              <a:buNone/>
            </a:pPr>
            <a:r>
              <a:rPr lang="en-US" dirty="0">
                <a:ea typeface="Times New Roman" panose="02020603050405020304" pitchFamily="18" charset="0"/>
              </a:rPr>
              <a:t>Discussions are meant to establish:</a:t>
            </a:r>
          </a:p>
          <a:p>
            <a:pPr marL="742950" marR="0" lvl="1" indent="-285750">
              <a:buFont typeface="Arial" panose="020B0604020202020204" pitchFamily="34" charset="0"/>
              <a:buChar char="•"/>
            </a:pPr>
            <a:r>
              <a:rPr lang="en-US" dirty="0"/>
              <a:t>The importance of maintaining election operations even in the face of disruptions</a:t>
            </a:r>
          </a:p>
          <a:p>
            <a:pPr marL="742950" marR="0" lvl="1" indent="-285750">
              <a:buFont typeface="Arial" panose="020B0604020202020204" pitchFamily="34" charset="0"/>
              <a:buChar char="•"/>
            </a:pPr>
            <a:r>
              <a:rPr lang="en-US" dirty="0"/>
              <a:t>A common understanding of election disruptions through the lens of public safety and criminality</a:t>
            </a:r>
          </a:p>
          <a:p>
            <a:pPr marL="742950" marR="0" lvl="1" indent="-285750">
              <a:buFont typeface="Arial" panose="020B0604020202020204" pitchFamily="34" charset="0"/>
              <a:buChar char="•"/>
            </a:pPr>
            <a:r>
              <a:rPr lang="en-US" dirty="0"/>
              <a:t>Predefined roles and mutual understanding</a:t>
            </a:r>
          </a:p>
          <a:p>
            <a:pPr marL="742950" marR="0" lvl="1" indent="-285750">
              <a:buFont typeface="Arial" panose="020B0604020202020204" pitchFamily="34" charset="0"/>
              <a:buChar char="•"/>
            </a:pPr>
            <a:r>
              <a:rPr lang="en-US" dirty="0"/>
              <a:t>Mutual support each party’s core mission</a:t>
            </a: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29</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A19A4D6B-1EC7-AF30-7AE4-7A4FD34215DC}"/>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554037074"/>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5F18-9AD8-46DB-B9AF-E97393F402CA}"/>
              </a:ext>
            </a:extLst>
          </p:cNvPr>
          <p:cNvSpPr>
            <a:spLocks noGrp="1"/>
          </p:cNvSpPr>
          <p:nvPr>
            <p:ph type="title"/>
          </p:nvPr>
        </p:nvSpPr>
        <p:spPr/>
        <p:txBody>
          <a:bodyPr/>
          <a:lstStyle/>
          <a:p>
            <a:r>
              <a:rPr lang="en-US"/>
              <a:t>Closed Captioning</a:t>
            </a:r>
          </a:p>
        </p:txBody>
      </p:sp>
      <p:sp>
        <p:nvSpPr>
          <p:cNvPr id="4" name="Slide Number Placeholder 3">
            <a:extLst>
              <a:ext uri="{FF2B5EF4-FFF2-40B4-BE49-F238E27FC236}">
                <a16:creationId xmlns:a16="http://schemas.microsoft.com/office/drawing/2014/main" id="{8335817B-C7AB-4969-BB99-9ECD70ADE241}"/>
              </a:ext>
            </a:extLst>
          </p:cNvPr>
          <p:cNvSpPr>
            <a:spLocks noGrp="1"/>
          </p:cNvSpPr>
          <p:nvPr>
            <p:ph type="sldNum" sz="quarter" idx="11"/>
          </p:nvPr>
        </p:nvSpPr>
        <p:spPr/>
        <p:txBody>
          <a:bodyPr/>
          <a:lstStyle/>
          <a:p>
            <a:pPr marL="0" marR="0" lvl="0" indent="0" algn="r" defTabSz="914355"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a:ln>
                  <a:noFill/>
                </a:ln>
                <a:solidFill>
                  <a:srgbClr val="0086BF"/>
                </a:solidFill>
                <a:effectLst/>
                <a:uLnTx/>
                <a:uFillTx/>
                <a:latin typeface="Arial" charset="0"/>
                <a:ea typeface="+mn-ea"/>
                <a:cs typeface="+mn-cs"/>
              </a:rPr>
              <a:pPr marL="0" marR="0" lvl="0" indent="0" algn="r" defTabSz="914355" rtl="0" eaLnBrk="1" fontAlgn="base" latinLnBrk="0" hangingPunct="1">
                <a:lnSpc>
                  <a:spcPct val="90000"/>
                </a:lnSpc>
                <a:spcBef>
                  <a:spcPct val="50000"/>
                </a:spcBef>
                <a:spcAft>
                  <a:spcPct val="0"/>
                </a:spcAft>
                <a:buClrTx/>
                <a:buSzTx/>
                <a:buFontTx/>
                <a:buNone/>
                <a:tabLst/>
                <a:defRPr/>
              </a:pPr>
              <a:t>3</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12" name="Rectangle 7">
            <a:extLst>
              <a:ext uri="{FF2B5EF4-FFF2-40B4-BE49-F238E27FC236}">
                <a16:creationId xmlns:a16="http://schemas.microsoft.com/office/drawing/2014/main" id="{DEA33E9D-644F-4B16-95C2-A329AF77747F}"/>
              </a:ext>
            </a:extLst>
          </p:cNvPr>
          <p:cNvSpPr txBox="1">
            <a:spLocks noChangeArrowheads="1"/>
          </p:cNvSpPr>
          <p:nvPr/>
        </p:nvSpPr>
        <p:spPr>
          <a:xfrm>
            <a:off x="3924609" y="2108998"/>
            <a:ext cx="4390571" cy="3501957"/>
          </a:xfrm>
          <a:prstGeom prst="rect">
            <a:avLst/>
          </a:prstGeom>
        </p:spPr>
        <p:txBody>
          <a:bodyPr/>
          <a:lstStyle>
            <a:lvl1pPr marL="228600" indent="-228600" algn="l" rtl="0" eaLnBrk="1" fontAlgn="base" hangingPunct="1">
              <a:lnSpc>
                <a:spcPct val="100000"/>
              </a:lnSpc>
              <a:spcBef>
                <a:spcPts val="600"/>
              </a:spcBef>
              <a:spcAft>
                <a:spcPct val="0"/>
              </a:spcAft>
              <a:buClr>
                <a:schemeClr val="accent3"/>
              </a:buClr>
              <a:buChar char="•"/>
              <a:defRPr sz="1800" b="1">
                <a:solidFill>
                  <a:schemeClr val="tx2"/>
                </a:solidFill>
                <a:latin typeface="+mn-lt"/>
                <a:ea typeface="+mn-ea"/>
                <a:cs typeface="+mn-cs"/>
              </a:defRPr>
            </a:lvl1pPr>
            <a:lvl2pPr marL="4572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2pPr>
            <a:lvl3pPr marL="6858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3pPr>
            <a:lvl4pPr marL="9144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4pPr>
            <a:lvl5pPr marL="1771650" indent="-228600" algn="l" rtl="0" eaLnBrk="1" fontAlgn="base" hangingPunct="1">
              <a:lnSpc>
                <a:spcPct val="95000"/>
              </a:lnSpc>
              <a:spcBef>
                <a:spcPct val="25000"/>
              </a:spcBef>
              <a:spcAft>
                <a:spcPct val="0"/>
              </a:spcAft>
              <a:buClr>
                <a:schemeClr val="accent4"/>
              </a:buClr>
              <a:buChar char="•"/>
              <a:defRPr sz="1400" b="0" i="1">
                <a:solidFill>
                  <a:schemeClr val="tx2"/>
                </a:solidFill>
                <a:latin typeface="+mn-lt"/>
              </a:defRPr>
            </a:lvl5pPr>
            <a:lvl6pPr marL="22288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6pPr>
            <a:lvl7pPr marL="26860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7pPr>
            <a:lvl8pPr marL="31432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8pPr>
            <a:lvl9pPr marL="36004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9pPr>
          </a:lstStyle>
          <a:p>
            <a:pPr marL="228588" marR="0" lvl="0" indent="-228588" algn="l" defTabSz="914355" rtl="0" eaLnBrk="1" fontAlgn="base" latinLnBrk="0" hangingPunct="1">
              <a:lnSpc>
                <a:spcPct val="100000"/>
              </a:lnSpc>
              <a:spcBef>
                <a:spcPts val="600"/>
              </a:spcBef>
              <a:spcAft>
                <a:spcPct val="0"/>
              </a:spcAft>
              <a:buClr>
                <a:srgbClr val="0086BF"/>
              </a:buClr>
              <a:buSzTx/>
              <a:buFontTx/>
              <a:buChar char="•"/>
              <a:tabLst/>
              <a:defRPr/>
            </a:pPr>
            <a:endParaRPr kumimoji="0" lang="en-US" sz="1600" b="1" i="0" u="none" strike="noStrike" kern="0" cap="none" spc="0" normalizeH="0" baseline="0" noProof="0">
              <a:ln>
                <a:noFill/>
              </a:ln>
              <a:solidFill>
                <a:srgbClr val="003B5C"/>
              </a:solidFill>
              <a:effectLst/>
              <a:uLnTx/>
              <a:uFillTx/>
              <a:latin typeface="Arial" panose="020B0604020202020204" pitchFamily="34" charset="0"/>
              <a:ea typeface="Lucida Sans Unicode" charset="0"/>
              <a:cs typeface="Arial" panose="020B0604020202020204" pitchFamily="34" charset="0"/>
            </a:endParaRPr>
          </a:p>
        </p:txBody>
      </p:sp>
      <p:sp>
        <p:nvSpPr>
          <p:cNvPr id="18" name="Rectangle 17">
            <a:extLst>
              <a:ext uri="{FF2B5EF4-FFF2-40B4-BE49-F238E27FC236}">
                <a16:creationId xmlns:a16="http://schemas.microsoft.com/office/drawing/2014/main" id="{7D97B5EE-43CE-4D5C-A4ED-D9B1F847CF46}"/>
              </a:ext>
            </a:extLst>
          </p:cNvPr>
          <p:cNvSpPr/>
          <p:nvPr/>
        </p:nvSpPr>
        <p:spPr bwMode="auto">
          <a:xfrm>
            <a:off x="1444127" y="2363523"/>
            <a:ext cx="6606330" cy="1041536"/>
          </a:xfrm>
          <a:prstGeom prst="rect">
            <a:avLst/>
          </a:prstGeom>
          <a:solidFill>
            <a:schemeClr val="tx2"/>
          </a:solidFill>
          <a:ln w="12700" cap="sq" algn="ctr">
            <a:noFill/>
            <a:miter lim="800000"/>
            <a:headEnd/>
            <a:tailEnd/>
          </a:ln>
          <a:effectLst/>
        </p:spPr>
        <p:txBody>
          <a:bodyPr wrap="square" lIns="0" rIns="0" rtlCol="0" anchor="ctr"/>
          <a:lstStyle/>
          <a:p>
            <a:pPr marL="0" marR="0" lvl="0" indent="0" algn="ctr" defTabSz="685783" rtl="0" eaLnBrk="1" fontAlgn="auto" latinLnBrk="0" hangingPunct="1">
              <a:lnSpc>
                <a:spcPct val="100000"/>
              </a:lnSpc>
              <a:spcBef>
                <a:spcPts val="810"/>
              </a:spcBef>
              <a:spcAft>
                <a:spcPts val="0"/>
              </a:spcAft>
              <a:buClrTx/>
              <a:buSzTx/>
              <a:buFontTx/>
              <a:buNone/>
              <a:tabLst/>
              <a:defRPr/>
            </a:pPr>
            <a:endParaRPr kumimoji="0" lang="en-US" sz="1200" b="0" i="0" u="none" strike="noStrike" kern="1200" cap="none" spc="0" normalizeH="0" baseline="0" noProof="0">
              <a:ln>
                <a:noFill/>
              </a:ln>
              <a:solidFill>
                <a:srgbClr val="003B5C"/>
              </a:solidFill>
              <a:effectLst/>
              <a:uLnTx/>
              <a:uFillTx/>
              <a:latin typeface="Arial"/>
              <a:ea typeface="+mn-ea"/>
              <a:cs typeface="+mn-cs"/>
            </a:endParaRPr>
          </a:p>
        </p:txBody>
      </p:sp>
      <p:pic>
        <p:nvPicPr>
          <p:cNvPr id="8" name="Picture 7">
            <a:extLst>
              <a:ext uri="{FF2B5EF4-FFF2-40B4-BE49-F238E27FC236}">
                <a16:creationId xmlns:a16="http://schemas.microsoft.com/office/drawing/2014/main" id="{85142B06-D2B5-4637-9B71-B6D0C18FEE48}"/>
              </a:ext>
            </a:extLst>
          </p:cNvPr>
          <p:cNvPicPr>
            <a:picLocks noChangeAspect="1"/>
          </p:cNvPicPr>
          <p:nvPr/>
        </p:nvPicPr>
        <p:blipFill>
          <a:blip r:embed="rId3"/>
          <a:stretch>
            <a:fillRect/>
          </a:stretch>
        </p:blipFill>
        <p:spPr>
          <a:xfrm>
            <a:off x="1536177" y="2448522"/>
            <a:ext cx="6422231" cy="871538"/>
          </a:xfrm>
          <a:prstGeom prst="rect">
            <a:avLst/>
          </a:prstGeom>
        </p:spPr>
      </p:pic>
      <p:sp>
        <p:nvSpPr>
          <p:cNvPr id="7" name="Oval 6">
            <a:extLst>
              <a:ext uri="{FF2B5EF4-FFF2-40B4-BE49-F238E27FC236}">
                <a16:creationId xmlns:a16="http://schemas.microsoft.com/office/drawing/2014/main" id="{3CA7129E-8D32-4215-A910-9A51656BA9DF}"/>
              </a:ext>
            </a:extLst>
          </p:cNvPr>
          <p:cNvSpPr/>
          <p:nvPr/>
        </p:nvSpPr>
        <p:spPr bwMode="auto">
          <a:xfrm>
            <a:off x="1814574" y="2746235"/>
            <a:ext cx="692858" cy="679370"/>
          </a:xfrm>
          <a:prstGeom prst="ellipse">
            <a:avLst/>
          </a:prstGeom>
          <a:noFill/>
          <a:ln w="76200" cap="sq" algn="ctr">
            <a:solidFill>
              <a:schemeClr val="accent3"/>
            </a:solidFill>
            <a:miter lim="800000"/>
            <a:headEnd/>
            <a:tailEnd/>
          </a:ln>
          <a:effectLst/>
        </p:spPr>
        <p:txBody>
          <a:bodyPr wrap="square" lIns="0" rIns="0" rtlCol="0" anchor="ctr"/>
          <a:lstStyle/>
          <a:p>
            <a:pPr marL="0" marR="0" lvl="0" indent="0" algn="ctr" defTabSz="685783" rtl="0" eaLnBrk="1" fontAlgn="auto" latinLnBrk="0" hangingPunct="1">
              <a:lnSpc>
                <a:spcPct val="100000"/>
              </a:lnSpc>
              <a:spcBef>
                <a:spcPts val="810"/>
              </a:spcBef>
              <a:spcAft>
                <a:spcPts val="0"/>
              </a:spcAft>
              <a:buClrTx/>
              <a:buSzTx/>
              <a:buFontTx/>
              <a:buNone/>
              <a:tabLst/>
              <a:defRPr/>
            </a:pPr>
            <a:endParaRPr kumimoji="0" lang="en-US" sz="1200" b="0" i="0" u="none" strike="noStrike" kern="1200" cap="none" spc="0" normalizeH="0" baseline="0" noProof="0">
              <a:ln>
                <a:noFill/>
              </a:ln>
              <a:solidFill>
                <a:srgbClr val="003B5C"/>
              </a:solidFill>
              <a:effectLst/>
              <a:uLnTx/>
              <a:uFillTx/>
              <a:latin typeface="Arial"/>
              <a:ea typeface="+mn-ea"/>
              <a:cs typeface="+mn-cs"/>
            </a:endParaRPr>
          </a:p>
        </p:txBody>
      </p:sp>
      <p:sp>
        <p:nvSpPr>
          <p:cNvPr id="21" name="Title 1">
            <a:extLst>
              <a:ext uri="{FF2B5EF4-FFF2-40B4-BE49-F238E27FC236}">
                <a16:creationId xmlns:a16="http://schemas.microsoft.com/office/drawing/2014/main" id="{6B2B8182-76B7-4BB9-A4C1-691F3564E896}"/>
              </a:ext>
            </a:extLst>
          </p:cNvPr>
          <p:cNvSpPr txBox="1">
            <a:spLocks/>
          </p:cNvSpPr>
          <p:nvPr/>
        </p:nvSpPr>
        <p:spPr bwMode="gray">
          <a:xfrm>
            <a:off x="1192457" y="1620307"/>
            <a:ext cx="68580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lvl1pPr algn="l" rtl="0" eaLnBrk="1" fontAlgn="base" hangingPunct="1">
              <a:lnSpc>
                <a:spcPct val="90000"/>
              </a:lnSpc>
              <a:spcBef>
                <a:spcPct val="0"/>
              </a:spcBef>
              <a:spcAft>
                <a:spcPct val="0"/>
              </a:spcAft>
              <a:defRPr sz="3200" b="1" baseline="0">
                <a:solidFill>
                  <a:schemeClr val="tx2"/>
                </a:solidFill>
                <a:latin typeface="+mj-lt"/>
                <a:ea typeface="+mj-ea"/>
                <a:cs typeface="+mj-cs"/>
              </a:defRPr>
            </a:lvl1pPr>
            <a:lvl2pPr algn="l" rtl="0" eaLnBrk="1" fontAlgn="base" hangingPunct="1">
              <a:lnSpc>
                <a:spcPct val="90000"/>
              </a:lnSpc>
              <a:spcBef>
                <a:spcPct val="0"/>
              </a:spcBef>
              <a:spcAft>
                <a:spcPct val="0"/>
              </a:spcAft>
              <a:defRPr sz="4267" b="1">
                <a:solidFill>
                  <a:schemeClr val="tx2"/>
                </a:solidFill>
                <a:latin typeface="Arial" charset="0"/>
              </a:defRPr>
            </a:lvl2pPr>
            <a:lvl3pPr algn="l" rtl="0" eaLnBrk="1" fontAlgn="base" hangingPunct="1">
              <a:lnSpc>
                <a:spcPct val="90000"/>
              </a:lnSpc>
              <a:spcBef>
                <a:spcPct val="0"/>
              </a:spcBef>
              <a:spcAft>
                <a:spcPct val="0"/>
              </a:spcAft>
              <a:defRPr sz="4267" b="1">
                <a:solidFill>
                  <a:schemeClr val="tx2"/>
                </a:solidFill>
                <a:latin typeface="Arial" charset="0"/>
              </a:defRPr>
            </a:lvl3pPr>
            <a:lvl4pPr algn="l" rtl="0" eaLnBrk="1" fontAlgn="base" hangingPunct="1">
              <a:lnSpc>
                <a:spcPct val="90000"/>
              </a:lnSpc>
              <a:spcBef>
                <a:spcPct val="0"/>
              </a:spcBef>
              <a:spcAft>
                <a:spcPct val="0"/>
              </a:spcAft>
              <a:defRPr sz="4267" b="1">
                <a:solidFill>
                  <a:schemeClr val="tx2"/>
                </a:solidFill>
                <a:latin typeface="Arial" charset="0"/>
              </a:defRPr>
            </a:lvl4pPr>
            <a:lvl5pPr algn="l" rtl="0" eaLnBrk="1" fontAlgn="base" hangingPunct="1">
              <a:lnSpc>
                <a:spcPct val="90000"/>
              </a:lnSpc>
              <a:spcBef>
                <a:spcPct val="0"/>
              </a:spcBef>
              <a:spcAft>
                <a:spcPct val="0"/>
              </a:spcAft>
              <a:defRPr sz="4267" b="1">
                <a:solidFill>
                  <a:schemeClr val="tx2"/>
                </a:solidFill>
                <a:latin typeface="Arial" charset="0"/>
              </a:defRPr>
            </a:lvl5pPr>
            <a:lvl6pPr marL="609570" algn="l" rtl="0" eaLnBrk="1" fontAlgn="base" hangingPunct="1">
              <a:lnSpc>
                <a:spcPct val="90000"/>
              </a:lnSpc>
              <a:spcBef>
                <a:spcPct val="0"/>
              </a:spcBef>
              <a:spcAft>
                <a:spcPct val="0"/>
              </a:spcAft>
              <a:defRPr sz="4267" b="1">
                <a:solidFill>
                  <a:schemeClr val="tx2"/>
                </a:solidFill>
                <a:latin typeface="Arial" charset="0"/>
              </a:defRPr>
            </a:lvl6pPr>
            <a:lvl7pPr marL="1219140" algn="l" rtl="0" eaLnBrk="1" fontAlgn="base" hangingPunct="1">
              <a:lnSpc>
                <a:spcPct val="90000"/>
              </a:lnSpc>
              <a:spcBef>
                <a:spcPct val="0"/>
              </a:spcBef>
              <a:spcAft>
                <a:spcPct val="0"/>
              </a:spcAft>
              <a:defRPr sz="4267" b="1">
                <a:solidFill>
                  <a:schemeClr val="tx2"/>
                </a:solidFill>
                <a:latin typeface="Arial" charset="0"/>
              </a:defRPr>
            </a:lvl7pPr>
            <a:lvl8pPr marL="1828709" algn="l" rtl="0" eaLnBrk="1" fontAlgn="base" hangingPunct="1">
              <a:lnSpc>
                <a:spcPct val="90000"/>
              </a:lnSpc>
              <a:spcBef>
                <a:spcPct val="0"/>
              </a:spcBef>
              <a:spcAft>
                <a:spcPct val="0"/>
              </a:spcAft>
              <a:defRPr sz="4267" b="1">
                <a:solidFill>
                  <a:schemeClr val="tx2"/>
                </a:solidFill>
                <a:latin typeface="Arial" charset="0"/>
              </a:defRPr>
            </a:lvl8pPr>
            <a:lvl9pPr marL="2438278" algn="l" rtl="0" eaLnBrk="1" fontAlgn="base" hangingPunct="1">
              <a:lnSpc>
                <a:spcPct val="90000"/>
              </a:lnSpc>
              <a:spcBef>
                <a:spcPct val="0"/>
              </a:spcBef>
              <a:spcAft>
                <a:spcPct val="0"/>
              </a:spcAft>
              <a:defRPr sz="4267" b="1">
                <a:solidFill>
                  <a:schemeClr val="tx2"/>
                </a:solidFill>
                <a:latin typeface="Arial" charset="0"/>
              </a:defRPr>
            </a:lvl9pPr>
          </a:lstStyle>
          <a:p>
            <a:pPr marL="342900" marR="0" lvl="1" indent="0" algn="ctr" defTabSz="685800" rtl="0" eaLnBrk="1" fontAlgn="base" latinLnBrk="0" hangingPunct="1">
              <a:lnSpc>
                <a:spcPct val="107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3B5C"/>
                </a:solidFill>
                <a:effectLst/>
                <a:uLnTx/>
                <a:uFillTx/>
                <a:latin typeface="Arial" panose="020B0604020202020204" pitchFamily="34" charset="0"/>
                <a:ea typeface="Calibri" panose="020F0502020204030204" pitchFamily="34" charset="0"/>
                <a:cs typeface="Times New Roman" panose="02020603050405020304" pitchFamily="18" charset="0"/>
              </a:rPr>
              <a:t>To enable closed captioning, navigate to the bottom left-hand corner of the WebEx application and click on the ‘cc’ button as shown below. </a:t>
            </a:r>
          </a:p>
          <a:p>
            <a:pPr marL="342900" marR="0" lvl="1" indent="0" algn="ctr" defTabSz="685800" rtl="0" eaLnBrk="1" fontAlgn="base" latinLnBrk="0" hangingPunct="1">
              <a:lnSpc>
                <a:spcPct val="107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3B5C"/>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96EC25E8-01FB-46C7-BD8D-9525F00D0736}"/>
              </a:ext>
            </a:extLst>
          </p:cNvPr>
          <p:cNvSpPr txBox="1">
            <a:spLocks/>
          </p:cNvSpPr>
          <p:nvPr/>
        </p:nvSpPr>
        <p:spPr bwMode="gray">
          <a:xfrm>
            <a:off x="914400" y="3349712"/>
            <a:ext cx="7315200" cy="552096"/>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lvl1pPr algn="l" rtl="0" eaLnBrk="1" fontAlgn="base" hangingPunct="1">
              <a:lnSpc>
                <a:spcPct val="90000"/>
              </a:lnSpc>
              <a:spcBef>
                <a:spcPct val="0"/>
              </a:spcBef>
              <a:spcAft>
                <a:spcPct val="0"/>
              </a:spcAft>
              <a:defRPr sz="3200" b="1" baseline="0">
                <a:solidFill>
                  <a:schemeClr val="tx2"/>
                </a:solidFill>
                <a:latin typeface="+mj-lt"/>
                <a:ea typeface="+mj-ea"/>
                <a:cs typeface="+mj-cs"/>
              </a:defRPr>
            </a:lvl1pPr>
            <a:lvl2pPr algn="l" rtl="0" eaLnBrk="1" fontAlgn="base" hangingPunct="1">
              <a:lnSpc>
                <a:spcPct val="90000"/>
              </a:lnSpc>
              <a:spcBef>
                <a:spcPct val="0"/>
              </a:spcBef>
              <a:spcAft>
                <a:spcPct val="0"/>
              </a:spcAft>
              <a:defRPr sz="4267" b="1">
                <a:solidFill>
                  <a:schemeClr val="tx2"/>
                </a:solidFill>
                <a:latin typeface="Arial" charset="0"/>
              </a:defRPr>
            </a:lvl2pPr>
            <a:lvl3pPr algn="l" rtl="0" eaLnBrk="1" fontAlgn="base" hangingPunct="1">
              <a:lnSpc>
                <a:spcPct val="90000"/>
              </a:lnSpc>
              <a:spcBef>
                <a:spcPct val="0"/>
              </a:spcBef>
              <a:spcAft>
                <a:spcPct val="0"/>
              </a:spcAft>
              <a:defRPr sz="4267" b="1">
                <a:solidFill>
                  <a:schemeClr val="tx2"/>
                </a:solidFill>
                <a:latin typeface="Arial" charset="0"/>
              </a:defRPr>
            </a:lvl3pPr>
            <a:lvl4pPr algn="l" rtl="0" eaLnBrk="1" fontAlgn="base" hangingPunct="1">
              <a:lnSpc>
                <a:spcPct val="90000"/>
              </a:lnSpc>
              <a:spcBef>
                <a:spcPct val="0"/>
              </a:spcBef>
              <a:spcAft>
                <a:spcPct val="0"/>
              </a:spcAft>
              <a:defRPr sz="4267" b="1">
                <a:solidFill>
                  <a:schemeClr val="tx2"/>
                </a:solidFill>
                <a:latin typeface="Arial" charset="0"/>
              </a:defRPr>
            </a:lvl4pPr>
            <a:lvl5pPr algn="l" rtl="0" eaLnBrk="1" fontAlgn="base" hangingPunct="1">
              <a:lnSpc>
                <a:spcPct val="90000"/>
              </a:lnSpc>
              <a:spcBef>
                <a:spcPct val="0"/>
              </a:spcBef>
              <a:spcAft>
                <a:spcPct val="0"/>
              </a:spcAft>
              <a:defRPr sz="4267" b="1">
                <a:solidFill>
                  <a:schemeClr val="tx2"/>
                </a:solidFill>
                <a:latin typeface="Arial" charset="0"/>
              </a:defRPr>
            </a:lvl5pPr>
            <a:lvl6pPr marL="609570" algn="l" rtl="0" eaLnBrk="1" fontAlgn="base" hangingPunct="1">
              <a:lnSpc>
                <a:spcPct val="90000"/>
              </a:lnSpc>
              <a:spcBef>
                <a:spcPct val="0"/>
              </a:spcBef>
              <a:spcAft>
                <a:spcPct val="0"/>
              </a:spcAft>
              <a:defRPr sz="4267" b="1">
                <a:solidFill>
                  <a:schemeClr val="tx2"/>
                </a:solidFill>
                <a:latin typeface="Arial" charset="0"/>
              </a:defRPr>
            </a:lvl6pPr>
            <a:lvl7pPr marL="1219140" algn="l" rtl="0" eaLnBrk="1" fontAlgn="base" hangingPunct="1">
              <a:lnSpc>
                <a:spcPct val="90000"/>
              </a:lnSpc>
              <a:spcBef>
                <a:spcPct val="0"/>
              </a:spcBef>
              <a:spcAft>
                <a:spcPct val="0"/>
              </a:spcAft>
              <a:defRPr sz="4267" b="1">
                <a:solidFill>
                  <a:schemeClr val="tx2"/>
                </a:solidFill>
                <a:latin typeface="Arial" charset="0"/>
              </a:defRPr>
            </a:lvl7pPr>
            <a:lvl8pPr marL="1828709" algn="l" rtl="0" eaLnBrk="1" fontAlgn="base" hangingPunct="1">
              <a:lnSpc>
                <a:spcPct val="90000"/>
              </a:lnSpc>
              <a:spcBef>
                <a:spcPct val="0"/>
              </a:spcBef>
              <a:spcAft>
                <a:spcPct val="0"/>
              </a:spcAft>
              <a:defRPr sz="4267" b="1">
                <a:solidFill>
                  <a:schemeClr val="tx2"/>
                </a:solidFill>
                <a:latin typeface="Arial" charset="0"/>
              </a:defRPr>
            </a:lvl8pPr>
            <a:lvl9pPr marL="2438278" algn="l" rtl="0" eaLnBrk="1" fontAlgn="base" hangingPunct="1">
              <a:lnSpc>
                <a:spcPct val="90000"/>
              </a:lnSpc>
              <a:spcBef>
                <a:spcPct val="0"/>
              </a:spcBef>
              <a:spcAft>
                <a:spcPct val="0"/>
              </a:spcAft>
              <a:defRPr sz="4267" b="1">
                <a:solidFill>
                  <a:schemeClr val="tx2"/>
                </a:solidFill>
                <a:latin typeface="Arial" charset="0"/>
              </a:defRPr>
            </a:lvl9pPr>
          </a:lstStyle>
          <a:p>
            <a:pPr marL="342900" marR="0" lvl="1" indent="0" algn="ctr" defTabSz="685800" rtl="0" eaLnBrk="1" fontAlgn="base" latinLnBrk="0" hangingPunct="1">
              <a:lnSpc>
                <a:spcPct val="107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3B5C"/>
                </a:solidFill>
                <a:effectLst/>
                <a:uLnTx/>
                <a:uFillTx/>
                <a:latin typeface="Arial" panose="020B0604020202020204" pitchFamily="34" charset="0"/>
                <a:ea typeface="Calibri" panose="020F0502020204030204" pitchFamily="34" charset="0"/>
                <a:cs typeface="Times New Roman" panose="02020603050405020304" pitchFamily="18" charset="0"/>
              </a:rPr>
              <a:t>Closed captioning is available in English, French, Spanish, German and Italian.</a:t>
            </a:r>
            <a:endParaRPr kumimoji="0" lang="en-US" sz="135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7F3ED7B6-FD53-416B-8628-18EEDDA260FF}"/>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TLP:AMBER</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074564451"/>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9" name="Rectangle 7"/>
          <p:cNvSpPr>
            <a:spLocks noGrp="1" noChangeArrowheads="1"/>
          </p:cNvSpPr>
          <p:nvPr>
            <p:ph idx="1"/>
          </p:nvPr>
        </p:nvSpPr>
        <p:spPr>
          <a:xfrm>
            <a:off x="1371600" y="1166746"/>
            <a:ext cx="7315200" cy="3291840"/>
          </a:xfrm>
        </p:spPr>
        <p:txBody>
          <a:bodyPr/>
          <a:lstStyle/>
          <a:p>
            <a:pPr marL="0" indent="0">
              <a:buNone/>
            </a:pPr>
            <a:r>
              <a:rPr lang="en-US" b="1" dirty="0"/>
              <a:t>Steps to Engage Partners</a:t>
            </a:r>
            <a:endParaRPr lang="en-US" dirty="0"/>
          </a:p>
          <a:p>
            <a:pPr marL="742950" lvl="1" indent="-285750">
              <a:buFont typeface="Arial" panose="020B0604020202020204" pitchFamily="34" charset="0"/>
              <a:buChar char="•"/>
            </a:pPr>
            <a:r>
              <a:rPr lang="en-US" b="1" dirty="0"/>
              <a:t>Initial Meetings</a:t>
            </a:r>
            <a:r>
              <a:rPr lang="en-US" dirty="0"/>
              <a:t>: Establish communication channels.</a:t>
            </a:r>
          </a:p>
          <a:p>
            <a:pPr marL="742950" lvl="1" indent="-285750">
              <a:buFont typeface="Arial" panose="020B0604020202020204" pitchFamily="34" charset="0"/>
              <a:buChar char="•"/>
            </a:pPr>
            <a:r>
              <a:rPr lang="en-US" b="1" dirty="0"/>
              <a:t>Formalize Partnerships</a:t>
            </a:r>
            <a:r>
              <a:rPr lang="en-US" dirty="0"/>
              <a:t>: Create a memorandum of agreement.</a:t>
            </a:r>
          </a:p>
          <a:p>
            <a:pPr marL="742950" lvl="1" indent="-285750">
              <a:buFont typeface="Arial" panose="020B0604020202020204" pitchFamily="34" charset="0"/>
              <a:buChar char="•"/>
            </a:pPr>
            <a:r>
              <a:rPr lang="en-US" b="1" dirty="0"/>
              <a:t>Joint Training and Exercises</a:t>
            </a:r>
            <a:r>
              <a:rPr lang="en-US" dirty="0"/>
              <a:t>: Simulate disruption scenarios.</a:t>
            </a:r>
          </a:p>
          <a:p>
            <a:pPr marL="742950" lvl="1" indent="-285750">
              <a:buFont typeface="Arial" panose="020B0604020202020204" pitchFamily="34" charset="0"/>
              <a:buChar char="•"/>
            </a:pPr>
            <a:r>
              <a:rPr lang="en-US" b="1" dirty="0"/>
              <a:t>Information Sharing</a:t>
            </a:r>
            <a:r>
              <a:rPr lang="en-US" dirty="0"/>
              <a:t>: Share polling place locations and contact info.</a:t>
            </a:r>
          </a:p>
          <a:p>
            <a:pPr marL="742950" lvl="1" indent="-285750">
              <a:buFont typeface="Arial" panose="020B0604020202020204" pitchFamily="34" charset="0"/>
              <a:buChar char="•"/>
            </a:pPr>
            <a:r>
              <a:rPr lang="en-US" b="1" dirty="0"/>
              <a:t>Communication Protocols</a:t>
            </a:r>
            <a:r>
              <a:rPr lang="en-US" dirty="0"/>
              <a:t>: Designate points of contact and secure channels.</a:t>
            </a:r>
          </a:p>
          <a:p>
            <a:pPr marL="742950" lvl="1" indent="-285750">
              <a:buFont typeface="Arial" panose="020B0604020202020204" pitchFamily="34" charset="0"/>
              <a:buChar char="•"/>
            </a:pPr>
            <a:r>
              <a:rPr lang="en-US" b="1" dirty="0"/>
              <a:t>Community Engagement</a:t>
            </a:r>
            <a:r>
              <a:rPr lang="en-US" dirty="0"/>
              <a:t>: Build trust and cooperation between election officials, law enforcement, and the public.</a:t>
            </a:r>
          </a:p>
          <a:p>
            <a:pPr marL="742950" lvl="1" indent="-285750">
              <a:buFont typeface="Arial" panose="020B0604020202020204" pitchFamily="34" charset="0"/>
              <a:buChar char="•"/>
            </a:pPr>
            <a:r>
              <a:rPr lang="en-US" b="1" dirty="0"/>
              <a:t>Understanding Laws and Regulations</a:t>
            </a:r>
            <a:r>
              <a:rPr lang="en-US" dirty="0"/>
              <a:t>: Educate both parties on relevant laws and regulations pertaining to election-related activities. </a:t>
            </a:r>
          </a:p>
        </p:txBody>
      </p:sp>
      <p:sp>
        <p:nvSpPr>
          <p:cNvPr id="499718" name="Rectangle 6"/>
          <p:cNvSpPr>
            <a:spLocks noGrp="1" noChangeArrowheads="1"/>
          </p:cNvSpPr>
          <p:nvPr>
            <p:ph type="title"/>
          </p:nvPr>
        </p:nvSpPr>
        <p:spPr/>
        <p:txBody>
          <a:bodyPr/>
          <a:lstStyle/>
          <a:p>
            <a:r>
              <a:rPr lang="en-US" b="1" dirty="0"/>
              <a:t>Critical Engagement Topics</a:t>
            </a:r>
            <a:endParaRPr lang="en-US" dirty="0"/>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30</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A19A4D6B-1EC7-AF30-7AE4-7A4FD34215DC}"/>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240613631"/>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b="1" dirty="0"/>
              <a:t>An Example</a:t>
            </a:r>
            <a:endParaRPr lang="en-US" dirty="0"/>
          </a:p>
        </p:txBody>
      </p:sp>
      <p:sp>
        <p:nvSpPr>
          <p:cNvPr id="499719" name="Rectangle 7"/>
          <p:cNvSpPr>
            <a:spLocks noGrp="1" noChangeArrowheads="1"/>
          </p:cNvSpPr>
          <p:nvPr>
            <p:ph idx="1"/>
          </p:nvPr>
        </p:nvSpPr>
        <p:spPr>
          <a:xfrm>
            <a:off x="1371600" y="1045698"/>
            <a:ext cx="7315200" cy="3291840"/>
          </a:xfrm>
        </p:spPr>
        <p:txBody>
          <a:bodyPr/>
          <a:lstStyle/>
          <a:p>
            <a:pPr marL="114300" indent="0">
              <a:buNone/>
            </a:pPr>
            <a:r>
              <a:rPr lang="en-US" sz="1800" b="1" dirty="0">
                <a:effectLst/>
                <a:ea typeface="Times New Roman" panose="02020603050405020304" pitchFamily="18" charset="0"/>
              </a:rPr>
              <a:t>Guide for Collaborative Discussions on Election Disruption Preparedness</a:t>
            </a:r>
            <a:endParaRPr lang="en-US" sz="1800" dirty="0">
              <a:effectLst/>
              <a:ea typeface="Times New Roman" panose="02020603050405020304" pitchFamily="18" charset="0"/>
            </a:endParaRPr>
          </a:p>
          <a:p>
            <a:pPr marL="342900" marR="0" lvl="0" indent="-342900">
              <a:tabLst>
                <a:tab pos="457200" algn="l"/>
              </a:tabLst>
            </a:pPr>
            <a:r>
              <a:rPr lang="en-US" sz="1600" b="1" dirty="0">
                <a:effectLst/>
                <a:latin typeface="+mj-lt"/>
                <a:ea typeface="Times New Roman" panose="02020603050405020304" pitchFamily="18" charset="0"/>
              </a:rPr>
              <a:t>Establishing Initial Meetings:</a:t>
            </a:r>
            <a:endParaRPr lang="en-US" sz="1600" dirty="0">
              <a:effectLst/>
              <a:latin typeface="+mj-lt"/>
              <a:ea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b="1" dirty="0">
                <a:effectLst/>
                <a:latin typeface="+mj-lt"/>
                <a:ea typeface="Times New Roman" panose="02020603050405020304" pitchFamily="18" charset="0"/>
                <a:cs typeface="Times New Roman" panose="02020603050405020304" pitchFamily="18" charset="0"/>
              </a:rPr>
              <a:t>Goal</a:t>
            </a:r>
            <a:r>
              <a:rPr lang="en-US" dirty="0">
                <a:effectLst/>
                <a:latin typeface="+mj-lt"/>
                <a:ea typeface="Times New Roman" panose="02020603050405020304" pitchFamily="18" charset="0"/>
                <a:cs typeface="Times New Roman" panose="02020603050405020304" pitchFamily="18" charset="0"/>
              </a:rPr>
              <a:t>: Initiate dialogue to set the foundation for ongoing collaboration. Determine who should attend, including law enforcement, fire, and Emergency Management officials.</a:t>
            </a:r>
          </a:p>
          <a:p>
            <a:pPr marL="742950" marR="0" lvl="1" indent="-285750">
              <a:spcBef>
                <a:spcPts val="0"/>
              </a:spcBef>
              <a:spcAft>
                <a:spcPts val="0"/>
              </a:spcAft>
              <a:buSzPts val="1000"/>
              <a:buFont typeface="Courier New" panose="02070309020205020404" pitchFamily="49" charset="0"/>
              <a:buChar char="o"/>
              <a:tabLst>
                <a:tab pos="914400" algn="l"/>
              </a:tabLst>
            </a:pPr>
            <a:r>
              <a:rPr lang="en-US" b="1" dirty="0">
                <a:effectLst/>
                <a:latin typeface="+mj-lt"/>
                <a:ea typeface="Times New Roman" panose="02020603050405020304" pitchFamily="18" charset="0"/>
                <a:cs typeface="Times New Roman" panose="02020603050405020304" pitchFamily="18" charset="0"/>
              </a:rPr>
              <a:t>Discussion Prompts</a:t>
            </a:r>
            <a:r>
              <a:rPr lang="en-US" dirty="0">
                <a:effectLst/>
                <a:latin typeface="+mj-lt"/>
                <a:ea typeface="Times New Roman" panose="02020603050405020304" pitchFamily="18" charset="0"/>
                <a:cs typeface="Times New Roman" panose="02020603050405020304" pitchFamily="18" charset="0"/>
              </a:rPr>
              <a:t>:</a:t>
            </a:r>
          </a:p>
          <a:p>
            <a:pPr marL="1143000" marR="0" lvl="2" indent="-228600">
              <a:spcBef>
                <a:spcPts val="0"/>
              </a:spcBef>
              <a:spcAft>
                <a:spcPts val="0"/>
              </a:spcAft>
              <a:buSzPts val="1000"/>
              <a:buFont typeface="Wingdings" pitchFamily="2" charset="2"/>
              <a:buChar char=""/>
              <a:tabLst>
                <a:tab pos="1371600" algn="l"/>
              </a:tabLst>
            </a:pPr>
            <a:r>
              <a:rPr lang="en-US" dirty="0">
                <a:effectLst/>
                <a:latin typeface="+mj-lt"/>
                <a:ea typeface="Times New Roman" panose="02020603050405020304" pitchFamily="18" charset="0"/>
              </a:rPr>
              <a:t>What are the primary concerns each party has regarding election day disruptions?</a:t>
            </a:r>
          </a:p>
          <a:p>
            <a:pPr marL="1143000" marR="0" lvl="2" indent="-228600">
              <a:spcBef>
                <a:spcPts val="0"/>
              </a:spcBef>
              <a:spcAft>
                <a:spcPts val="0"/>
              </a:spcAft>
              <a:buSzPts val="1000"/>
              <a:buFont typeface="Wingdings" pitchFamily="2" charset="2"/>
              <a:buChar char=""/>
              <a:tabLst>
                <a:tab pos="1371600" algn="l"/>
              </a:tabLst>
            </a:pPr>
            <a:r>
              <a:rPr lang="en-US" dirty="0">
                <a:effectLst/>
                <a:latin typeface="+mj-lt"/>
                <a:ea typeface="Times New Roman" panose="02020603050405020304" pitchFamily="18" charset="0"/>
              </a:rPr>
              <a:t>How can we establish regular communication channels for updates and coordination?</a:t>
            </a:r>
          </a:p>
          <a:p>
            <a:pPr marL="1143000" marR="0" lvl="2" indent="-228600">
              <a:spcBef>
                <a:spcPts val="0"/>
              </a:spcBef>
              <a:spcAft>
                <a:spcPts val="0"/>
              </a:spcAft>
              <a:buSzPts val="1000"/>
              <a:buFont typeface="Wingdings" pitchFamily="2" charset="2"/>
              <a:buChar char=""/>
              <a:tabLst>
                <a:tab pos="1371600" algn="l"/>
              </a:tabLst>
            </a:pPr>
            <a:r>
              <a:rPr lang="en-US" dirty="0">
                <a:effectLst/>
                <a:latin typeface="+mj-lt"/>
                <a:ea typeface="Times New Roman" panose="02020603050405020304" pitchFamily="18" charset="0"/>
              </a:rPr>
              <a:t>Who will be the points of contact in each organization for election-related matters? </a:t>
            </a:r>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31</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08A1C7F6-98F9-8824-7B9F-66ED463C4DA9}"/>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596788967"/>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9" name="Rectangle 7"/>
          <p:cNvSpPr>
            <a:spLocks noGrp="1" noChangeArrowheads="1"/>
          </p:cNvSpPr>
          <p:nvPr>
            <p:ph idx="1"/>
          </p:nvPr>
        </p:nvSpPr>
        <p:spPr/>
        <p:txBody>
          <a:bodyPr/>
          <a:lstStyle/>
          <a:p>
            <a:pPr marL="0" indent="0">
              <a:buNone/>
            </a:pPr>
            <a:r>
              <a:rPr lang="en-US" b="1" dirty="0"/>
              <a:t>The 2-page guide provides basic questions, but you and your partners shoul</a:t>
            </a:r>
            <a:r>
              <a:rPr lang="en-US" dirty="0"/>
              <a:t>d dig deeper.</a:t>
            </a:r>
          </a:p>
          <a:p>
            <a:pPr marL="742950" lvl="1" indent="-285750">
              <a:buFont typeface="Arial" panose="020B0604020202020204" pitchFamily="34" charset="0"/>
              <a:buChar char="•"/>
            </a:pPr>
            <a:r>
              <a:rPr lang="en-US" dirty="0"/>
              <a:t>Modify the guide as you see fit</a:t>
            </a:r>
          </a:p>
          <a:p>
            <a:pPr marL="742950" lvl="1" indent="-285750">
              <a:buFont typeface="Arial" panose="020B0604020202020204" pitchFamily="34" charset="0"/>
              <a:buChar char="•"/>
            </a:pPr>
            <a:r>
              <a:rPr lang="en-US" dirty="0"/>
              <a:t>Include particularities of your state or locality that your partners may not realize</a:t>
            </a:r>
          </a:p>
          <a:p>
            <a:pPr marL="742950" lvl="1" indent="-285750">
              <a:buFont typeface="Arial" panose="020B0604020202020204" pitchFamily="34" charset="0"/>
              <a:buChar char="•"/>
            </a:pPr>
            <a:r>
              <a:rPr lang="en-US" dirty="0"/>
              <a:t>If you can’t answer right away, give homework and set a follow up</a:t>
            </a:r>
          </a:p>
          <a:p>
            <a:pPr marL="742950" lvl="1" indent="-285750">
              <a:buFont typeface="Arial" panose="020B0604020202020204" pitchFamily="34" charset="0"/>
              <a:buChar char="•"/>
            </a:pPr>
            <a:r>
              <a:rPr lang="en-US" dirty="0"/>
              <a:t>Once you’re on the same page, widen the circle to include other parties that can improve your response during a disruption</a:t>
            </a:r>
          </a:p>
        </p:txBody>
      </p:sp>
      <p:sp>
        <p:nvSpPr>
          <p:cNvPr id="499718" name="Rectangle 6"/>
          <p:cNvSpPr>
            <a:spLocks noGrp="1" noChangeArrowheads="1"/>
          </p:cNvSpPr>
          <p:nvPr>
            <p:ph type="title"/>
          </p:nvPr>
        </p:nvSpPr>
        <p:spPr/>
        <p:txBody>
          <a:bodyPr/>
          <a:lstStyle/>
          <a:p>
            <a:r>
              <a:rPr lang="en-US" b="1" dirty="0"/>
              <a:t>Tailoring to Meet your Needs</a:t>
            </a:r>
            <a:endParaRPr lang="en-US" dirty="0"/>
          </a:p>
        </p:txBody>
      </p:sp>
      <p:sp>
        <p:nvSpPr>
          <p:cNvPr id="5" name="Footer Placeholder 2">
            <a:extLst>
              <a:ext uri="{FF2B5EF4-FFF2-40B4-BE49-F238E27FC236}">
                <a16:creationId xmlns:a16="http://schemas.microsoft.com/office/drawing/2014/main" id="{B9927330-3CA1-7A4E-A052-4A7BDC071F58}"/>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TLP:WHITE  TLP:RED  TLP:AMBER  TLP:GREEN  </a:t>
            </a:r>
            <a:r>
              <a:rPr kumimoji="0" lang="en-US" sz="1000" b="0" i="0" u="none" strike="noStrike" kern="1200" cap="none" spc="0" normalizeH="0" baseline="0" noProof="0">
                <a:ln>
                  <a:noFill/>
                </a:ln>
                <a:solidFill>
                  <a:srgbClr val="FFFFFF"/>
                </a:solidFill>
                <a:effectLst/>
                <a:uLnTx/>
                <a:uFillTx/>
                <a:latin typeface="Arial" charset="0"/>
                <a:ea typeface="+mn-ea"/>
                <a:cs typeface="+mn-cs"/>
              </a:rPr>
              <a:t>(Delete unused designations)</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11"/>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smtClean="0">
                <a:ln>
                  <a:noFill/>
                </a:ln>
                <a:solidFill>
                  <a:srgbClr val="0086BF"/>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32</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2" name="Footer Placeholder 2">
            <a:extLst>
              <a:ext uri="{FF2B5EF4-FFF2-40B4-BE49-F238E27FC236}">
                <a16:creationId xmlns:a16="http://schemas.microsoft.com/office/drawing/2014/main" id="{A19A4D6B-1EC7-AF30-7AE4-7A4FD34215DC}"/>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383942205"/>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B13C18-EE2A-7984-36CA-32EFBB6C79C5}"/>
              </a:ext>
            </a:extLst>
          </p:cNvPr>
          <p:cNvSpPr>
            <a:spLocks noGrp="1"/>
          </p:cNvSpPr>
          <p:nvPr>
            <p:ph type="body" sz="quarter" idx="15"/>
          </p:nvPr>
        </p:nvSpPr>
        <p:spPr>
          <a:xfrm>
            <a:off x="1371600" y="2261936"/>
            <a:ext cx="7315200" cy="914400"/>
          </a:xfrm>
        </p:spPr>
        <p:txBody>
          <a:bodyPr/>
          <a:lstStyle/>
          <a:p>
            <a:r>
              <a:rPr lang="en-US"/>
              <a:t>Law Enforcement Only</a:t>
            </a:r>
          </a:p>
          <a:p>
            <a:r>
              <a:rPr lang="en-US" b="0"/>
              <a:t>Please Respond to the Polling Questions</a:t>
            </a:r>
          </a:p>
        </p:txBody>
      </p:sp>
    </p:spTree>
    <p:custDataLst>
      <p:tags r:id="rId1"/>
    </p:custDataLst>
    <p:extLst>
      <p:ext uri="{BB962C8B-B14F-4D97-AF65-F5344CB8AC3E}">
        <p14:creationId xmlns:p14="http://schemas.microsoft.com/office/powerpoint/2010/main" val="1921222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990BA"/>
        </a:solidFill>
        <a:effectLst/>
      </p:bgPr>
    </p:bg>
    <p:spTree>
      <p:nvGrpSpPr>
        <p:cNvPr id="1" name="Shape 292"/>
        <p:cNvGrpSpPr/>
        <p:nvPr/>
      </p:nvGrpSpPr>
      <p:grpSpPr>
        <a:xfrm>
          <a:off x="0" y="0"/>
          <a:ext cx="0" cy="0"/>
          <a:chOff x="0" y="0"/>
          <a:chExt cx="0" cy="0"/>
        </a:xfrm>
      </p:grpSpPr>
      <p:pic>
        <p:nvPicPr>
          <p:cNvPr id="293" name="Google Shape;293;g220f2058587_0_1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35099" y="196678"/>
            <a:ext cx="5573441" cy="1657844"/>
          </a:xfrm>
          <a:prstGeom prst="rect">
            <a:avLst/>
          </a:prstGeom>
          <a:noFill/>
          <a:ln>
            <a:noFill/>
          </a:ln>
        </p:spPr>
      </p:pic>
      <p:sp>
        <p:nvSpPr>
          <p:cNvPr id="5" name="Google Shape;294;g220f2058587_0_151">
            <a:extLst>
              <a:ext uri="{FF2B5EF4-FFF2-40B4-BE49-F238E27FC236}">
                <a16:creationId xmlns:a16="http://schemas.microsoft.com/office/drawing/2014/main" id="{6EAB4910-BD75-296C-0149-139A2465FC6C}"/>
              </a:ext>
            </a:extLst>
          </p:cNvPr>
          <p:cNvSpPr txBox="1"/>
          <p:nvPr/>
        </p:nvSpPr>
        <p:spPr>
          <a:xfrm>
            <a:off x="543067" y="3844946"/>
            <a:ext cx="1892009" cy="1067578"/>
          </a:xfrm>
          <a:prstGeom prst="rect">
            <a:avLst/>
          </a:prstGeom>
          <a:noFill/>
          <a:ln>
            <a:noFill/>
          </a:ln>
        </p:spPr>
        <p:txBody>
          <a:bodyPr spcFirstLastPara="1" wrap="square" lIns="68569" tIns="68569" rIns="68569" bIns="68569" anchor="t" anchorCtr="0">
            <a:spAutoFit/>
          </a:bodyPr>
          <a:lstStyle/>
          <a:p>
            <a:pPr algn="l" defTabSz="685800" fontAlgn="auto">
              <a:lnSpc>
                <a:spcPct val="115000"/>
              </a:lnSpc>
              <a:spcBef>
                <a:spcPts val="0"/>
              </a:spcBef>
              <a:spcAft>
                <a:spcPts val="0"/>
              </a:spcAft>
              <a:buClr>
                <a:srgbClr val="000000"/>
              </a:buClr>
              <a:buSzPts val="1100"/>
            </a:pPr>
            <a:r>
              <a:rPr lang="en-US" sz="1050" b="1" kern="0">
                <a:solidFill>
                  <a:srgbClr val="FFFFFF"/>
                </a:solidFill>
                <a:latin typeface="Raleway"/>
                <a:ea typeface="Raleway"/>
                <a:cs typeface="Raleway"/>
                <a:sym typeface="Raleway"/>
              </a:rPr>
              <a:t>Chris Harvey</a:t>
            </a:r>
          </a:p>
          <a:p>
            <a:pPr algn="l" defTabSz="685800" fontAlgn="auto">
              <a:lnSpc>
                <a:spcPct val="115000"/>
              </a:lnSpc>
              <a:spcBef>
                <a:spcPts val="0"/>
              </a:spcBef>
              <a:spcAft>
                <a:spcPts val="0"/>
              </a:spcAft>
              <a:buClr>
                <a:srgbClr val="000000"/>
              </a:buClr>
              <a:buSzPts val="1100"/>
            </a:pPr>
            <a:r>
              <a:rPr lang="en-US" sz="1050" kern="0">
                <a:solidFill>
                  <a:srgbClr val="FFFFFF"/>
                </a:solidFill>
                <a:latin typeface="Raleway"/>
                <a:ea typeface="Raleway"/>
                <a:cs typeface="Raleway"/>
                <a:sym typeface="Raleway"/>
              </a:rPr>
              <a:t>Deputy Executive Director</a:t>
            </a:r>
          </a:p>
          <a:p>
            <a:pPr algn="l" defTabSz="685800" fontAlgn="auto">
              <a:lnSpc>
                <a:spcPct val="115000"/>
              </a:lnSpc>
              <a:spcBef>
                <a:spcPts val="0"/>
              </a:spcBef>
              <a:spcAft>
                <a:spcPts val="0"/>
              </a:spcAft>
              <a:buClr>
                <a:srgbClr val="000000"/>
              </a:buClr>
              <a:buSzPts val="1100"/>
            </a:pPr>
            <a:r>
              <a:rPr lang="en-US" sz="1050" kern="0">
                <a:solidFill>
                  <a:srgbClr val="FFFFFF"/>
                </a:solidFill>
                <a:latin typeface="Raleway"/>
                <a:ea typeface="Raleway"/>
                <a:cs typeface="Raleway"/>
                <a:sym typeface="Raleway"/>
              </a:rPr>
              <a:t>Georgia Peace Officer Standards and Training Council</a:t>
            </a:r>
            <a:endParaRPr sz="1050" kern="0">
              <a:solidFill>
                <a:srgbClr val="FFFFFF"/>
              </a:solidFill>
              <a:latin typeface="Raleway"/>
              <a:ea typeface="Raleway"/>
              <a:cs typeface="Raleway"/>
              <a:sym typeface="Raleway"/>
            </a:endParaRPr>
          </a:p>
        </p:txBody>
      </p:sp>
      <p:pic>
        <p:nvPicPr>
          <p:cNvPr id="2" name="Picture 2">
            <a:extLst>
              <a:ext uri="{FF2B5EF4-FFF2-40B4-BE49-F238E27FC236}">
                <a16:creationId xmlns:a16="http://schemas.microsoft.com/office/drawing/2014/main" id="{F63C516C-3D66-0093-CFDD-843266AA1A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8904" y="2101540"/>
            <a:ext cx="1740337" cy="17403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25752" y="2492298"/>
            <a:ext cx="6523464" cy="1200329"/>
          </a:xfrm>
          <a:prstGeom prst="rect">
            <a:avLst/>
          </a:prstGeom>
          <a:noFill/>
        </p:spPr>
        <p:txBody>
          <a:bodyPr wrap="square" rtlCol="0">
            <a:spAutoFit/>
          </a:bodyPr>
          <a:lstStyle/>
          <a:p>
            <a:pPr algn="l" defTabSz="685800" fontAlgn="auto">
              <a:lnSpc>
                <a:spcPct val="100000"/>
              </a:lnSpc>
              <a:spcBef>
                <a:spcPts val="0"/>
              </a:spcBef>
              <a:spcAft>
                <a:spcPts val="0"/>
              </a:spcAft>
              <a:buClr>
                <a:srgbClr val="000000"/>
              </a:buClr>
            </a:pPr>
            <a:r>
              <a:rPr lang="en-US" sz="3600" b="1" kern="0">
                <a:solidFill>
                  <a:srgbClr val="000000"/>
                </a:solidFill>
                <a:latin typeface="Arial"/>
                <a:cs typeface="Arial"/>
                <a:sym typeface="Arial"/>
              </a:rPr>
              <a:t>Preventing and Responding to Election Day Disruptions</a:t>
            </a:r>
          </a:p>
        </p:txBody>
      </p:sp>
      <p:sp>
        <p:nvSpPr>
          <p:cNvPr id="4" name="Footer Placeholder 2">
            <a:extLst>
              <a:ext uri="{FF2B5EF4-FFF2-40B4-BE49-F238E27FC236}">
                <a16:creationId xmlns:a16="http://schemas.microsoft.com/office/drawing/2014/main" id="{6F476D78-39AC-B357-F28E-F4A6A55EE163}"/>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22adb464344_0_264"/>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312" name="Google Shape;312;g22adb464344_0_264"/>
          <p:cNvSpPr/>
          <p:nvPr/>
        </p:nvSpPr>
        <p:spPr>
          <a:xfrm>
            <a:off x="0" y="381843"/>
            <a:ext cx="9141750" cy="5143500"/>
          </a:xfrm>
          <a:prstGeom prst="rect">
            <a:avLst/>
          </a:prstGeom>
          <a:solidFill>
            <a:schemeClr val="l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313" name="Google Shape;313;g22adb464344_0_264"/>
          <p:cNvSpPr/>
          <p:nvPr/>
        </p:nvSpPr>
        <p:spPr>
          <a:xfrm rot="5400000" flipH="1">
            <a:off x="-1057512" y="1057613"/>
            <a:ext cx="5143500" cy="3028275"/>
          </a:xfrm>
          <a:prstGeom prst="rect">
            <a:avLst/>
          </a:prstGeom>
          <a:gradFill>
            <a:gsLst>
              <a:gs pos="0">
                <a:srgbClr val="000000"/>
              </a:gs>
              <a:gs pos="8000">
                <a:srgbClr val="000000"/>
              </a:gs>
              <a:gs pos="100000">
                <a:srgbClr val="2F5496"/>
              </a:gs>
            </a:gsLst>
            <a:lin ang="3000122" scaled="0"/>
          </a:gra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314" name="Google Shape;314;g22adb464344_0_264"/>
          <p:cNvSpPr/>
          <p:nvPr/>
        </p:nvSpPr>
        <p:spPr>
          <a:xfrm rot="5400000" flipH="1">
            <a:off x="-1057512" y="1065216"/>
            <a:ext cx="5143500" cy="3028275"/>
          </a:xfrm>
          <a:prstGeom prst="rect">
            <a:avLst/>
          </a:prstGeom>
          <a:gradFill>
            <a:gsLst>
              <a:gs pos="0">
                <a:srgbClr val="000000">
                  <a:alpha val="0"/>
                </a:srgbClr>
              </a:gs>
              <a:gs pos="99000">
                <a:srgbClr val="4472C4">
                  <a:alpha val="45490"/>
                </a:srgbClr>
              </a:gs>
              <a:gs pos="100000">
                <a:srgbClr val="4472C4">
                  <a:alpha val="45490"/>
                </a:srgbClr>
              </a:gs>
            </a:gsLst>
            <a:lin ang="1800004" scaled="0"/>
          </a:gra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315" name="Google Shape;315;g22adb464344_0_264"/>
          <p:cNvSpPr/>
          <p:nvPr/>
        </p:nvSpPr>
        <p:spPr>
          <a:xfrm rot="5400000" flipH="1">
            <a:off x="575987" y="2691109"/>
            <a:ext cx="1876500" cy="3028275"/>
          </a:xfrm>
          <a:prstGeom prst="rect">
            <a:avLst/>
          </a:prstGeom>
          <a:gradFill>
            <a:gsLst>
              <a:gs pos="0">
                <a:srgbClr val="4472C4">
                  <a:alpha val="28235"/>
                </a:srgbClr>
              </a:gs>
              <a:gs pos="2000">
                <a:srgbClr val="4472C4">
                  <a:alpha val="28235"/>
                </a:srgbClr>
              </a:gs>
              <a:gs pos="100000">
                <a:srgbClr val="000000">
                  <a:alpha val="29411"/>
                </a:srgbClr>
              </a:gs>
            </a:gsLst>
            <a:lin ang="7799903" scaled="0"/>
          </a:gra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316" name="Google Shape;316;g22adb464344_0_264"/>
          <p:cNvSpPr/>
          <p:nvPr/>
        </p:nvSpPr>
        <p:spPr>
          <a:xfrm rot="-967356">
            <a:off x="-375681" y="726133"/>
            <a:ext cx="2923229" cy="3132034"/>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4" scaled="0"/>
          </a:gra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317" name="Google Shape;317;g22adb464344_0_264"/>
          <p:cNvSpPr/>
          <p:nvPr/>
        </p:nvSpPr>
        <p:spPr>
          <a:xfrm rot="5400000" flipH="1">
            <a:off x="-1057518" y="1050009"/>
            <a:ext cx="5143500" cy="3028275"/>
          </a:xfrm>
          <a:prstGeom prst="rect">
            <a:avLst/>
          </a:prstGeom>
          <a:solidFill>
            <a:srgbClr val="3990BA"/>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318" name="Google Shape;318;g22adb464344_0_264"/>
          <p:cNvSpPr txBox="1">
            <a:spLocks noGrp="1"/>
          </p:cNvSpPr>
          <p:nvPr>
            <p:ph type="title"/>
          </p:nvPr>
        </p:nvSpPr>
        <p:spPr>
          <a:xfrm>
            <a:off x="371345" y="743475"/>
            <a:ext cx="2052225" cy="2335500"/>
          </a:xfrm>
          <a:prstGeom prst="rect">
            <a:avLst/>
          </a:prstGeom>
          <a:noFill/>
          <a:ln>
            <a:noFill/>
          </a:ln>
          <a:effectLst>
            <a:outerShdw blurRad="57150" dist="19050" dir="5400000" algn="bl" rotWithShape="0">
              <a:srgbClr val="000000">
                <a:alpha val="49800"/>
              </a:srgbClr>
            </a:outerShdw>
          </a:effectLst>
        </p:spPr>
        <p:txBody>
          <a:bodyPr spcFirstLastPara="1" wrap="square" lIns="68569" tIns="34275" rIns="68569" bIns="34275" anchor="b" anchorCtr="0">
            <a:normAutofit/>
          </a:bodyPr>
          <a:lstStyle/>
          <a:p>
            <a:pPr algn="r">
              <a:buClr>
                <a:srgbClr val="FFFFFF"/>
              </a:buClr>
              <a:buSzPts val="7200"/>
            </a:pPr>
            <a:r>
              <a:rPr lang="en-US" sz="5400">
                <a:solidFill>
                  <a:srgbClr val="FFFFFF"/>
                </a:solidFill>
                <a:latin typeface="Raleway"/>
                <a:ea typeface="Raleway"/>
                <a:cs typeface="Raleway"/>
                <a:sym typeface="Raleway"/>
              </a:rPr>
              <a:t>CSSE Goals</a:t>
            </a:r>
            <a:endParaRPr>
              <a:latin typeface="Raleway"/>
              <a:ea typeface="Raleway"/>
              <a:cs typeface="Raleway"/>
              <a:sym typeface="Raleway"/>
            </a:endParaRPr>
          </a:p>
        </p:txBody>
      </p:sp>
      <p:grpSp>
        <p:nvGrpSpPr>
          <p:cNvPr id="319" name="Google Shape;319;g22adb464344_0_264"/>
          <p:cNvGrpSpPr/>
          <p:nvPr/>
        </p:nvGrpSpPr>
        <p:grpSpPr>
          <a:xfrm>
            <a:off x="3502914" y="743474"/>
            <a:ext cx="4831048" cy="3920573"/>
            <a:chOff x="0" y="2708"/>
            <a:chExt cx="6894356" cy="5769153"/>
          </a:xfrm>
        </p:grpSpPr>
        <p:cxnSp>
          <p:nvCxnSpPr>
            <p:cNvPr id="320" name="Google Shape;320;g22adb464344_0_264"/>
            <p:cNvCxnSpPr/>
            <p:nvPr/>
          </p:nvCxnSpPr>
          <p:spPr>
            <a:xfrm>
              <a:off x="0" y="2708"/>
              <a:ext cx="65553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321" name="Google Shape;321;g22adb464344_0_264"/>
            <p:cNvSpPr/>
            <p:nvPr/>
          </p:nvSpPr>
          <p:spPr>
            <a:xfrm>
              <a:off x="0" y="2708"/>
              <a:ext cx="6555300" cy="1846800"/>
            </a:xfrm>
            <a:prstGeom prst="rect">
              <a:avLst/>
            </a:prstGeom>
            <a:noFill/>
            <a:ln>
              <a:noFill/>
            </a:ln>
          </p:spPr>
          <p:txBody>
            <a:bodyPr spcFirstLastPara="1" wrap="square" lIns="68569" tIns="68569" rIns="68569" bIns="68569" anchor="ctr" anchorCtr="0">
              <a:noAutofit/>
            </a:bodyPr>
            <a:lstStyle/>
            <a:p>
              <a:pPr algn="l" defTabSz="685800" fontAlgn="auto">
                <a:lnSpc>
                  <a:spcPct val="100000"/>
                </a:lnSpc>
                <a:spcBef>
                  <a:spcPts val="0"/>
                </a:spcBef>
                <a:spcAft>
                  <a:spcPts val="0"/>
                </a:spcAft>
                <a:buClr>
                  <a:srgbClr val="000000"/>
                </a:buClr>
                <a:buSzPts val="1400"/>
              </a:pPr>
              <a:endParaRPr sz="1050" kern="0">
                <a:solidFill>
                  <a:srgbClr val="000000"/>
                </a:solidFill>
                <a:latin typeface="Arial"/>
                <a:ea typeface="Arial"/>
                <a:cs typeface="Arial"/>
                <a:sym typeface="Arial"/>
              </a:endParaRPr>
            </a:p>
          </p:txBody>
        </p:sp>
        <p:sp>
          <p:nvSpPr>
            <p:cNvPr id="322" name="Google Shape;322;g22adb464344_0_264"/>
            <p:cNvSpPr txBox="1"/>
            <p:nvPr/>
          </p:nvSpPr>
          <p:spPr>
            <a:xfrm>
              <a:off x="0" y="152360"/>
              <a:ext cx="6555300" cy="1846800"/>
            </a:xfrm>
            <a:prstGeom prst="rect">
              <a:avLst/>
            </a:prstGeom>
            <a:noFill/>
            <a:ln>
              <a:noFill/>
            </a:ln>
          </p:spPr>
          <p:txBody>
            <a:bodyPr spcFirstLastPara="1" wrap="square" lIns="82856" tIns="82856" rIns="82856" bIns="82856" anchor="t" anchorCtr="0">
              <a:noAutofit/>
            </a:bodyPr>
            <a:lstStyle/>
            <a:p>
              <a:pPr algn="l" defTabSz="685800" fontAlgn="auto">
                <a:spcBef>
                  <a:spcPts val="0"/>
                </a:spcBef>
                <a:spcAft>
                  <a:spcPts val="0"/>
                </a:spcAft>
                <a:buClr>
                  <a:srgbClr val="000000"/>
                </a:buClr>
                <a:buSzPts val="2900"/>
              </a:pPr>
              <a:r>
                <a:rPr lang="en-US" sz="2175" kern="0">
                  <a:solidFill>
                    <a:srgbClr val="000000"/>
                  </a:solidFill>
                  <a:latin typeface="Raleway"/>
                  <a:ea typeface="Raleway"/>
                  <a:cs typeface="Raleway"/>
                  <a:sym typeface="Raleway"/>
                </a:rPr>
                <a:t>To </a:t>
              </a:r>
              <a:r>
                <a:rPr lang="en-US" sz="2175" b="1" kern="0">
                  <a:solidFill>
                    <a:srgbClr val="000000"/>
                  </a:solidFill>
                  <a:latin typeface="Raleway"/>
                  <a:ea typeface="Raleway"/>
                  <a:cs typeface="Raleway"/>
                  <a:sym typeface="Raleway"/>
                </a:rPr>
                <a:t>build trust</a:t>
              </a:r>
              <a:r>
                <a:rPr lang="en-US" sz="2175" kern="0">
                  <a:solidFill>
                    <a:srgbClr val="000000"/>
                  </a:solidFill>
                  <a:latin typeface="Raleway"/>
                  <a:ea typeface="Raleway"/>
                  <a:cs typeface="Raleway"/>
                  <a:sym typeface="Raleway"/>
                </a:rPr>
                <a:t> and </a:t>
              </a:r>
              <a:r>
                <a:rPr lang="en-US" sz="2175" b="1" kern="0">
                  <a:solidFill>
                    <a:srgbClr val="000000"/>
                  </a:solidFill>
                  <a:latin typeface="Raleway"/>
                  <a:ea typeface="Raleway"/>
                  <a:cs typeface="Raleway"/>
                  <a:sym typeface="Raleway"/>
                </a:rPr>
                <a:t>stronger relationships</a:t>
              </a:r>
              <a:r>
                <a:rPr lang="en-US" sz="2175" kern="0">
                  <a:solidFill>
                    <a:srgbClr val="000000"/>
                  </a:solidFill>
                  <a:latin typeface="Raleway"/>
                  <a:ea typeface="Raleway"/>
                  <a:cs typeface="Raleway"/>
                  <a:sym typeface="Raleway"/>
                </a:rPr>
                <a:t> between election officials and law enforcement; </a:t>
              </a:r>
              <a:endParaRPr sz="1050" kern="0">
                <a:solidFill>
                  <a:srgbClr val="000000"/>
                </a:solidFill>
                <a:latin typeface="Raleway"/>
                <a:ea typeface="Raleway"/>
                <a:cs typeface="Raleway"/>
                <a:sym typeface="Raleway"/>
              </a:endParaRPr>
            </a:p>
          </p:txBody>
        </p:sp>
        <p:cxnSp>
          <p:nvCxnSpPr>
            <p:cNvPr id="323" name="Google Shape;323;g22adb464344_0_264"/>
            <p:cNvCxnSpPr/>
            <p:nvPr/>
          </p:nvCxnSpPr>
          <p:spPr>
            <a:xfrm>
              <a:off x="0" y="1849585"/>
              <a:ext cx="65553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324" name="Google Shape;324;g22adb464344_0_264"/>
            <p:cNvSpPr/>
            <p:nvPr/>
          </p:nvSpPr>
          <p:spPr>
            <a:xfrm>
              <a:off x="0" y="1849585"/>
              <a:ext cx="6555300" cy="1846800"/>
            </a:xfrm>
            <a:prstGeom prst="rect">
              <a:avLst/>
            </a:prstGeom>
            <a:noFill/>
            <a:ln>
              <a:noFill/>
            </a:ln>
          </p:spPr>
          <p:txBody>
            <a:bodyPr spcFirstLastPara="1" wrap="square" lIns="68569" tIns="68569" rIns="68569" bIns="68569" anchor="ctr" anchorCtr="0">
              <a:noAutofit/>
            </a:bodyPr>
            <a:lstStyle/>
            <a:p>
              <a:pPr algn="l" defTabSz="685800" fontAlgn="auto">
                <a:lnSpc>
                  <a:spcPct val="100000"/>
                </a:lnSpc>
                <a:spcBef>
                  <a:spcPts val="0"/>
                </a:spcBef>
                <a:spcAft>
                  <a:spcPts val="0"/>
                </a:spcAft>
                <a:buClr>
                  <a:srgbClr val="000000"/>
                </a:buClr>
                <a:buSzPts val="1400"/>
              </a:pPr>
              <a:endParaRPr sz="1050" kern="0">
                <a:solidFill>
                  <a:srgbClr val="000000"/>
                </a:solidFill>
                <a:latin typeface="Arial"/>
                <a:ea typeface="Arial"/>
                <a:cs typeface="Arial"/>
                <a:sym typeface="Arial"/>
              </a:endParaRPr>
            </a:p>
          </p:txBody>
        </p:sp>
        <p:sp>
          <p:nvSpPr>
            <p:cNvPr id="325" name="Google Shape;325;g22adb464344_0_264"/>
            <p:cNvSpPr txBox="1"/>
            <p:nvPr/>
          </p:nvSpPr>
          <p:spPr>
            <a:xfrm>
              <a:off x="0" y="1849585"/>
              <a:ext cx="6894356" cy="1846800"/>
            </a:xfrm>
            <a:prstGeom prst="rect">
              <a:avLst/>
            </a:prstGeom>
            <a:noFill/>
            <a:ln>
              <a:noFill/>
            </a:ln>
          </p:spPr>
          <p:txBody>
            <a:bodyPr spcFirstLastPara="1" wrap="square" lIns="82856" tIns="82856" rIns="82856" bIns="82856" anchor="t" anchorCtr="0">
              <a:noAutofit/>
            </a:bodyPr>
            <a:lstStyle/>
            <a:p>
              <a:pPr algn="l" defTabSz="685800" fontAlgn="auto">
                <a:spcBef>
                  <a:spcPts val="0"/>
                </a:spcBef>
                <a:spcAft>
                  <a:spcPts val="0"/>
                </a:spcAft>
                <a:buClr>
                  <a:srgbClr val="000000"/>
                </a:buClr>
                <a:buSzPts val="2900"/>
              </a:pPr>
              <a:r>
                <a:rPr lang="en-US" sz="2175" kern="0">
                  <a:solidFill>
                    <a:srgbClr val="000000"/>
                  </a:solidFill>
                  <a:latin typeface="Raleway"/>
                  <a:ea typeface="Raleway"/>
                  <a:cs typeface="Raleway"/>
                  <a:sym typeface="Raleway"/>
                </a:rPr>
                <a:t>To </a:t>
              </a:r>
              <a:r>
                <a:rPr lang="en-US" sz="2175" b="1" kern="0">
                  <a:solidFill>
                    <a:srgbClr val="000000"/>
                  </a:solidFill>
                  <a:latin typeface="Raleway"/>
                  <a:ea typeface="Raleway"/>
                  <a:cs typeface="Raleway"/>
                  <a:sym typeface="Raleway"/>
                </a:rPr>
                <a:t>develop solutions </a:t>
              </a:r>
              <a:r>
                <a:rPr lang="en-US" sz="2175" kern="0">
                  <a:solidFill>
                    <a:srgbClr val="000000"/>
                  </a:solidFill>
                  <a:latin typeface="Raleway"/>
                  <a:ea typeface="Raleway"/>
                  <a:cs typeface="Raleway"/>
                  <a:sym typeface="Raleway"/>
                </a:rPr>
                <a:t>that respond to and help curb the rise in intimidation, threats and violence against elections workers; </a:t>
              </a:r>
              <a:endParaRPr sz="1050" kern="0">
                <a:solidFill>
                  <a:srgbClr val="000000"/>
                </a:solidFill>
                <a:latin typeface="Raleway"/>
                <a:ea typeface="Raleway"/>
                <a:cs typeface="Raleway"/>
                <a:sym typeface="Raleway"/>
              </a:endParaRPr>
            </a:p>
          </p:txBody>
        </p:sp>
        <p:cxnSp>
          <p:nvCxnSpPr>
            <p:cNvPr id="326" name="Google Shape;326;g22adb464344_0_264"/>
            <p:cNvCxnSpPr/>
            <p:nvPr/>
          </p:nvCxnSpPr>
          <p:spPr>
            <a:xfrm>
              <a:off x="0" y="3696461"/>
              <a:ext cx="65553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327" name="Google Shape;327;g22adb464344_0_264"/>
            <p:cNvSpPr/>
            <p:nvPr/>
          </p:nvSpPr>
          <p:spPr>
            <a:xfrm>
              <a:off x="0" y="3861561"/>
              <a:ext cx="6555300" cy="1846800"/>
            </a:xfrm>
            <a:prstGeom prst="rect">
              <a:avLst/>
            </a:prstGeom>
            <a:noFill/>
            <a:ln>
              <a:noFill/>
            </a:ln>
          </p:spPr>
          <p:txBody>
            <a:bodyPr spcFirstLastPara="1" wrap="square" lIns="68569" tIns="68569" rIns="68569" bIns="68569" anchor="ctr" anchorCtr="0">
              <a:noAutofit/>
            </a:bodyPr>
            <a:lstStyle/>
            <a:p>
              <a:pPr algn="l" defTabSz="685800" fontAlgn="auto">
                <a:lnSpc>
                  <a:spcPct val="100000"/>
                </a:lnSpc>
                <a:spcBef>
                  <a:spcPts val="0"/>
                </a:spcBef>
                <a:spcAft>
                  <a:spcPts val="0"/>
                </a:spcAft>
                <a:buClr>
                  <a:srgbClr val="000000"/>
                </a:buClr>
                <a:buSzPts val="1400"/>
              </a:pPr>
              <a:endParaRPr sz="1050" kern="0">
                <a:solidFill>
                  <a:srgbClr val="000000"/>
                </a:solidFill>
                <a:latin typeface="Arial"/>
                <a:ea typeface="Arial"/>
                <a:cs typeface="Arial"/>
                <a:sym typeface="Arial"/>
              </a:endParaRPr>
            </a:p>
          </p:txBody>
        </p:sp>
        <p:sp>
          <p:nvSpPr>
            <p:cNvPr id="328" name="Google Shape;328;g22adb464344_0_264"/>
            <p:cNvSpPr txBox="1"/>
            <p:nvPr/>
          </p:nvSpPr>
          <p:spPr>
            <a:xfrm>
              <a:off x="0" y="3925061"/>
              <a:ext cx="6555300" cy="1846800"/>
            </a:xfrm>
            <a:prstGeom prst="rect">
              <a:avLst/>
            </a:prstGeom>
            <a:noFill/>
            <a:ln>
              <a:noFill/>
            </a:ln>
          </p:spPr>
          <p:txBody>
            <a:bodyPr spcFirstLastPara="1" wrap="square" lIns="82856" tIns="82856" rIns="82856" bIns="82856" anchor="t" anchorCtr="0">
              <a:noAutofit/>
            </a:bodyPr>
            <a:lstStyle/>
            <a:p>
              <a:pPr algn="l" defTabSz="685800" fontAlgn="auto">
                <a:spcBef>
                  <a:spcPts val="0"/>
                </a:spcBef>
                <a:spcAft>
                  <a:spcPts val="0"/>
                </a:spcAft>
                <a:buClr>
                  <a:srgbClr val="000000"/>
                </a:buClr>
                <a:buSzPts val="2900"/>
              </a:pPr>
              <a:r>
                <a:rPr lang="en-US" sz="2175" kern="0">
                  <a:solidFill>
                    <a:srgbClr val="000000"/>
                  </a:solidFill>
                  <a:latin typeface="Raleway"/>
                  <a:ea typeface="Raleway"/>
                  <a:cs typeface="Raleway"/>
                  <a:sym typeface="Raleway"/>
                </a:rPr>
                <a:t>And to </a:t>
              </a:r>
              <a:r>
                <a:rPr lang="en-US" sz="2175" b="1" kern="0">
                  <a:solidFill>
                    <a:srgbClr val="000000"/>
                  </a:solidFill>
                  <a:latin typeface="Raleway"/>
                  <a:ea typeface="Raleway"/>
                  <a:cs typeface="Raleway"/>
                  <a:sym typeface="Raleway"/>
                </a:rPr>
                <a:t>create and share resources</a:t>
              </a:r>
              <a:r>
                <a:rPr lang="en-US" sz="2175" kern="0">
                  <a:solidFill>
                    <a:srgbClr val="000000"/>
                  </a:solidFill>
                  <a:latin typeface="Raleway"/>
                  <a:ea typeface="Raleway"/>
                  <a:cs typeface="Raleway"/>
                  <a:sym typeface="Raleway"/>
                </a:rPr>
                <a:t> and </a:t>
              </a:r>
              <a:r>
                <a:rPr lang="en-US" sz="2175" b="1" kern="0">
                  <a:solidFill>
                    <a:srgbClr val="000000"/>
                  </a:solidFill>
                  <a:latin typeface="Raleway"/>
                  <a:ea typeface="Raleway"/>
                  <a:cs typeface="Raleway"/>
                  <a:sym typeface="Raleway"/>
                </a:rPr>
                <a:t>best practices</a:t>
              </a:r>
              <a:r>
                <a:rPr lang="en-US" sz="2175" kern="0">
                  <a:solidFill>
                    <a:srgbClr val="000000"/>
                  </a:solidFill>
                  <a:latin typeface="Raleway"/>
                  <a:ea typeface="Raleway"/>
                  <a:cs typeface="Raleway"/>
                  <a:sym typeface="Raleway"/>
                </a:rPr>
                <a:t> for law enforcement and election officials.</a:t>
              </a:r>
              <a:endParaRPr sz="1050" kern="0">
                <a:solidFill>
                  <a:srgbClr val="000000"/>
                </a:solidFill>
                <a:latin typeface="Raleway"/>
                <a:ea typeface="Raleway"/>
                <a:cs typeface="Raleway"/>
                <a:sym typeface="Raleway"/>
              </a:endParaRPr>
            </a:p>
          </p:txBody>
        </p:sp>
      </p:grpSp>
      <p:sp>
        <p:nvSpPr>
          <p:cNvPr id="2" name="Footer Placeholder 2">
            <a:extLst>
              <a:ext uri="{FF2B5EF4-FFF2-40B4-BE49-F238E27FC236}">
                <a16:creationId xmlns:a16="http://schemas.microsoft.com/office/drawing/2014/main" id="{105BFBEE-2C17-FD7E-A032-4ECED0AE4D7F}"/>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9" name="Google Shape;399;g257d09337c8_0_0"/>
          <p:cNvSpPr/>
          <p:nvPr/>
        </p:nvSpPr>
        <p:spPr>
          <a:xfrm>
            <a:off x="-1" y="1"/>
            <a:ext cx="455175" cy="2425500"/>
          </a:xfrm>
          <a:prstGeom prst="rect">
            <a:avLst/>
          </a:prstGeom>
          <a:solidFill>
            <a:srgbClr val="3990BA"/>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00" name="Google Shape;400;g257d09337c8_0_0"/>
          <p:cNvSpPr/>
          <p:nvPr/>
        </p:nvSpPr>
        <p:spPr>
          <a:xfrm>
            <a:off x="455169" y="54863"/>
            <a:ext cx="8688825" cy="2425500"/>
          </a:xfrm>
          <a:prstGeom prst="rect">
            <a:avLst/>
          </a:prstGeom>
          <a:solidFill>
            <a:srgbClr val="F2F2F2"/>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01" name="Google Shape;401;g257d09337c8_0_0"/>
          <p:cNvSpPr txBox="1">
            <a:spLocks noGrp="1"/>
          </p:cNvSpPr>
          <p:nvPr>
            <p:ph type="title"/>
          </p:nvPr>
        </p:nvSpPr>
        <p:spPr>
          <a:xfrm>
            <a:off x="1135800" y="310256"/>
            <a:ext cx="7935858" cy="1425947"/>
          </a:xfrm>
          <a:prstGeom prst="rect">
            <a:avLst/>
          </a:prstGeom>
          <a:noFill/>
          <a:ln>
            <a:noFill/>
          </a:ln>
        </p:spPr>
        <p:txBody>
          <a:bodyPr spcFirstLastPara="1" wrap="square" lIns="68569" tIns="34275" rIns="68569" bIns="34275" anchor="b" anchorCtr="0">
            <a:normAutofit/>
          </a:bodyPr>
          <a:lstStyle/>
          <a:p>
            <a:pPr>
              <a:buSzPts val="6000"/>
            </a:pPr>
            <a:r>
              <a:rPr lang="en-US" sz="2400" b="1"/>
              <a:t>Training and Planning are the Antidotes for Disruptions</a:t>
            </a:r>
            <a:br>
              <a:rPr lang="en-US" b="1"/>
            </a:br>
            <a:endParaRPr>
              <a:latin typeface="Raleway SemiBold"/>
              <a:ea typeface="Raleway SemiBold"/>
              <a:cs typeface="Raleway SemiBold"/>
              <a:sym typeface="Raleway SemiBold"/>
            </a:endParaRPr>
          </a:p>
        </p:txBody>
      </p:sp>
      <p:grpSp>
        <p:nvGrpSpPr>
          <p:cNvPr id="402" name="Google Shape;402;g257d09337c8_0_0"/>
          <p:cNvGrpSpPr/>
          <p:nvPr/>
        </p:nvGrpSpPr>
        <p:grpSpPr>
          <a:xfrm>
            <a:off x="891540" y="54864"/>
            <a:ext cx="884174" cy="174627"/>
            <a:chOff x="1188720" y="73152"/>
            <a:chExt cx="1178898" cy="232836"/>
          </a:xfrm>
        </p:grpSpPr>
        <p:sp>
          <p:nvSpPr>
            <p:cNvPr id="403" name="Google Shape;403;g257d09337c8_0_0"/>
            <p:cNvSpPr/>
            <p:nvPr/>
          </p:nvSpPr>
          <p:spPr>
            <a:xfrm>
              <a:off x="1688541" y="73152"/>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04" name="Google Shape;404;g257d09337c8_0_0"/>
            <p:cNvSpPr/>
            <p:nvPr/>
          </p:nvSpPr>
          <p:spPr>
            <a:xfrm>
              <a:off x="1688541" y="246888"/>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05" name="Google Shape;405;g257d09337c8_0_0"/>
            <p:cNvSpPr/>
            <p:nvPr/>
          </p:nvSpPr>
          <p:spPr>
            <a:xfrm>
              <a:off x="1563586" y="73152"/>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06" name="Google Shape;406;g257d09337c8_0_0"/>
            <p:cNvSpPr/>
            <p:nvPr/>
          </p:nvSpPr>
          <p:spPr>
            <a:xfrm>
              <a:off x="1563586" y="246888"/>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07" name="Google Shape;407;g257d09337c8_0_0"/>
            <p:cNvSpPr/>
            <p:nvPr/>
          </p:nvSpPr>
          <p:spPr>
            <a:xfrm>
              <a:off x="1438631" y="73152"/>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08" name="Google Shape;408;g257d09337c8_0_0"/>
            <p:cNvSpPr/>
            <p:nvPr/>
          </p:nvSpPr>
          <p:spPr>
            <a:xfrm>
              <a:off x="1438631" y="246888"/>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09" name="Google Shape;409;g257d09337c8_0_0"/>
            <p:cNvSpPr/>
            <p:nvPr/>
          </p:nvSpPr>
          <p:spPr>
            <a:xfrm>
              <a:off x="1313675" y="73152"/>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10" name="Google Shape;410;g257d09337c8_0_0"/>
            <p:cNvSpPr/>
            <p:nvPr/>
          </p:nvSpPr>
          <p:spPr>
            <a:xfrm>
              <a:off x="1313675" y="246888"/>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11" name="Google Shape;411;g257d09337c8_0_0"/>
            <p:cNvSpPr/>
            <p:nvPr/>
          </p:nvSpPr>
          <p:spPr>
            <a:xfrm>
              <a:off x="1188720" y="73152"/>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12" name="Google Shape;412;g257d09337c8_0_0"/>
            <p:cNvSpPr/>
            <p:nvPr/>
          </p:nvSpPr>
          <p:spPr>
            <a:xfrm>
              <a:off x="1188720" y="246888"/>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13" name="Google Shape;413;g257d09337c8_0_0"/>
            <p:cNvSpPr/>
            <p:nvPr/>
          </p:nvSpPr>
          <p:spPr>
            <a:xfrm>
              <a:off x="2313318" y="73152"/>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14" name="Google Shape;414;g257d09337c8_0_0"/>
            <p:cNvSpPr/>
            <p:nvPr/>
          </p:nvSpPr>
          <p:spPr>
            <a:xfrm>
              <a:off x="2313318" y="246888"/>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15" name="Google Shape;415;g257d09337c8_0_0"/>
            <p:cNvSpPr/>
            <p:nvPr/>
          </p:nvSpPr>
          <p:spPr>
            <a:xfrm>
              <a:off x="2188363" y="73152"/>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16" name="Google Shape;416;g257d09337c8_0_0"/>
            <p:cNvSpPr/>
            <p:nvPr/>
          </p:nvSpPr>
          <p:spPr>
            <a:xfrm>
              <a:off x="2188363" y="246888"/>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17" name="Google Shape;417;g257d09337c8_0_0"/>
            <p:cNvSpPr/>
            <p:nvPr/>
          </p:nvSpPr>
          <p:spPr>
            <a:xfrm>
              <a:off x="2063408" y="73152"/>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18" name="Google Shape;418;g257d09337c8_0_0"/>
            <p:cNvSpPr/>
            <p:nvPr/>
          </p:nvSpPr>
          <p:spPr>
            <a:xfrm>
              <a:off x="2063408" y="246888"/>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19" name="Google Shape;419;g257d09337c8_0_0"/>
            <p:cNvSpPr/>
            <p:nvPr/>
          </p:nvSpPr>
          <p:spPr>
            <a:xfrm>
              <a:off x="1938452" y="73152"/>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20" name="Google Shape;420;g257d09337c8_0_0"/>
            <p:cNvSpPr/>
            <p:nvPr/>
          </p:nvSpPr>
          <p:spPr>
            <a:xfrm>
              <a:off x="1938452" y="246888"/>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21" name="Google Shape;421;g257d09337c8_0_0"/>
            <p:cNvSpPr/>
            <p:nvPr/>
          </p:nvSpPr>
          <p:spPr>
            <a:xfrm>
              <a:off x="1813497" y="73152"/>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22" name="Google Shape;422;g257d09337c8_0_0"/>
            <p:cNvSpPr/>
            <p:nvPr/>
          </p:nvSpPr>
          <p:spPr>
            <a:xfrm>
              <a:off x="1813497" y="246888"/>
              <a:ext cx="54300" cy="59100"/>
            </a:xfrm>
            <a:prstGeom prst="ellipse">
              <a:avLst/>
            </a:prstGeom>
            <a:solidFill>
              <a:schemeClr val="accen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grpSp>
      <p:sp>
        <p:nvSpPr>
          <p:cNvPr id="423" name="Google Shape;423;g257d09337c8_0_0"/>
          <p:cNvSpPr/>
          <p:nvPr/>
        </p:nvSpPr>
        <p:spPr>
          <a:xfrm>
            <a:off x="-1" y="2425488"/>
            <a:ext cx="455175" cy="2718000"/>
          </a:xfrm>
          <a:prstGeom prst="rect">
            <a:avLst/>
          </a:prstGeom>
          <a:solidFill>
            <a:srgbClr val="DE3727"/>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 name="Rectangle 6">
            <a:extLst>
              <a:ext uri="{FF2B5EF4-FFF2-40B4-BE49-F238E27FC236}">
                <a16:creationId xmlns:a16="http://schemas.microsoft.com/office/drawing/2014/main" id="{FD75AE19-0716-02F7-DE0B-009D80801983}"/>
              </a:ext>
            </a:extLst>
          </p:cNvPr>
          <p:cNvSpPr>
            <a:spLocks noChangeArrowheads="1"/>
          </p:cNvSpPr>
          <p:nvPr/>
        </p:nvSpPr>
        <p:spPr bwMode="auto">
          <a:xfrm>
            <a:off x="1017298" y="1052437"/>
            <a:ext cx="1983238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l" defTabSz="685800" fontAlgn="auto">
              <a:lnSpc>
                <a:spcPct val="100000"/>
              </a:lnSpc>
              <a:spcBef>
                <a:spcPts val="0"/>
              </a:spcBef>
              <a:spcAft>
                <a:spcPts val="0"/>
              </a:spcAft>
              <a:buClr>
                <a:srgbClr val="000000"/>
              </a:buClr>
            </a:pPr>
            <a:endParaRPr lang="en-US" sz="1050" kern="0">
              <a:solidFill>
                <a:srgbClr val="000000"/>
              </a:solidFill>
              <a:latin typeface="Arial"/>
              <a:cs typeface="Arial"/>
              <a:sym typeface="Arial"/>
            </a:endParaRPr>
          </a:p>
        </p:txBody>
      </p:sp>
      <p:pic>
        <p:nvPicPr>
          <p:cNvPr id="29" name="Picture 2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80485" y="1490591"/>
            <a:ext cx="2005149" cy="3011396"/>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6996" y="1635405"/>
            <a:ext cx="3629025" cy="2721769"/>
          </a:xfrm>
          <a:prstGeom prst="rect">
            <a:avLst/>
          </a:prstGeom>
        </p:spPr>
      </p:pic>
      <p:sp>
        <p:nvSpPr>
          <p:cNvPr id="2" name="Footer Placeholder 2">
            <a:extLst>
              <a:ext uri="{FF2B5EF4-FFF2-40B4-BE49-F238E27FC236}">
                <a16:creationId xmlns:a16="http://schemas.microsoft.com/office/drawing/2014/main" id="{26B822DB-EF9B-9DAC-9511-8DFBAB79A550}"/>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22eef31756d_0_245"/>
          <p:cNvSpPr txBox="1"/>
          <p:nvPr/>
        </p:nvSpPr>
        <p:spPr>
          <a:xfrm>
            <a:off x="1962398" y="1653692"/>
            <a:ext cx="8380575" cy="692475"/>
          </a:xfrm>
          <a:prstGeom prst="rect">
            <a:avLst/>
          </a:prstGeom>
          <a:noFill/>
          <a:ln>
            <a:noFill/>
          </a:ln>
        </p:spPr>
        <p:txBody>
          <a:bodyPr spcFirstLastPara="1" wrap="square" lIns="68569" tIns="68569" rIns="68569" bIns="68569" anchor="t" anchorCtr="0">
            <a:spAutoFit/>
          </a:bodyPr>
          <a:lstStyle/>
          <a:p>
            <a:pPr algn="l" defTabSz="685800" fontAlgn="auto">
              <a:lnSpc>
                <a:spcPct val="100000"/>
              </a:lnSpc>
              <a:spcBef>
                <a:spcPts val="0"/>
              </a:spcBef>
              <a:spcAft>
                <a:spcPts val="0"/>
              </a:spcAft>
              <a:buClr>
                <a:srgbClr val="000000"/>
              </a:buClr>
            </a:pPr>
            <a:r>
              <a:rPr lang="en-US" sz="3600" b="1" kern="0">
                <a:solidFill>
                  <a:srgbClr val="000000"/>
                </a:solidFill>
                <a:latin typeface="Arial"/>
                <a:cs typeface="Arial"/>
                <a:sym typeface="Arial"/>
              </a:rPr>
              <a:t>Training is Fundamental</a:t>
            </a:r>
          </a:p>
        </p:txBody>
      </p:sp>
      <p:pic>
        <p:nvPicPr>
          <p:cNvPr id="438" name="Google Shape;438;g22eef31756d_0_2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45212" y="125269"/>
            <a:ext cx="6453562" cy="1553531"/>
          </a:xfrm>
          <a:prstGeom prst="rect">
            <a:avLst/>
          </a:prstGeom>
          <a:noFill/>
          <a:ln>
            <a:no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5212" y="2540771"/>
            <a:ext cx="1635088" cy="2455627"/>
          </a:xfrm>
          <a:prstGeom prst="rect">
            <a:avLst/>
          </a:prstGeom>
        </p:spPr>
      </p:pic>
      <p:sp>
        <p:nvSpPr>
          <p:cNvPr id="2" name="Rectangle 1"/>
          <p:cNvSpPr/>
          <p:nvPr/>
        </p:nvSpPr>
        <p:spPr>
          <a:xfrm>
            <a:off x="3724508" y="2651864"/>
            <a:ext cx="4572000" cy="1938992"/>
          </a:xfrm>
          <a:prstGeom prst="rect">
            <a:avLst/>
          </a:prstGeom>
        </p:spPr>
        <p:txBody>
          <a:bodyPr>
            <a:spAutoFit/>
          </a:bodyPr>
          <a:lstStyle/>
          <a:p>
            <a:pPr algn="l" defTabSz="685800" fontAlgn="auto">
              <a:lnSpc>
                <a:spcPct val="100000"/>
              </a:lnSpc>
              <a:spcBef>
                <a:spcPts val="0"/>
              </a:spcBef>
              <a:spcAft>
                <a:spcPts val="0"/>
              </a:spcAft>
              <a:buClr>
                <a:srgbClr val="000000"/>
              </a:buClr>
            </a:pPr>
            <a:r>
              <a:rPr lang="en-US" sz="1500" kern="0">
                <a:solidFill>
                  <a:srgbClr val="FFFFFF"/>
                </a:solidFill>
                <a:latin typeface="Arial"/>
                <a:cs typeface="Arial"/>
                <a:sym typeface="Arial"/>
              </a:rPr>
              <a:t>Identify critical responding agencies (police, fire, hazmat, transportation, public works, etc.)</a:t>
            </a:r>
          </a:p>
          <a:p>
            <a:pPr algn="l" defTabSz="685800" fontAlgn="auto">
              <a:lnSpc>
                <a:spcPct val="100000"/>
              </a:lnSpc>
              <a:spcBef>
                <a:spcPts val="0"/>
              </a:spcBef>
              <a:spcAft>
                <a:spcPts val="0"/>
              </a:spcAft>
              <a:buClr>
                <a:srgbClr val="000000"/>
              </a:buClr>
            </a:pPr>
            <a:endParaRPr lang="en-US" sz="1500" kern="0">
              <a:solidFill>
                <a:srgbClr val="FFFFFF"/>
              </a:solidFill>
              <a:latin typeface="Arial"/>
              <a:cs typeface="Arial"/>
              <a:sym typeface="Arial"/>
            </a:endParaRPr>
          </a:p>
          <a:p>
            <a:pPr algn="l" defTabSz="685800" fontAlgn="auto">
              <a:lnSpc>
                <a:spcPct val="100000"/>
              </a:lnSpc>
              <a:spcBef>
                <a:spcPts val="0"/>
              </a:spcBef>
              <a:spcAft>
                <a:spcPts val="0"/>
              </a:spcAft>
              <a:buClr>
                <a:srgbClr val="000000"/>
              </a:buClr>
            </a:pPr>
            <a:r>
              <a:rPr lang="en-US" sz="1500" kern="0">
                <a:solidFill>
                  <a:srgbClr val="FFFFFF"/>
                </a:solidFill>
                <a:latin typeface="Arial"/>
                <a:cs typeface="Arial"/>
                <a:sym typeface="Arial"/>
              </a:rPr>
              <a:t>Familiarize all responding agencies and officers with the applicable laws and regulations</a:t>
            </a:r>
          </a:p>
          <a:p>
            <a:pPr algn="l" defTabSz="685800" fontAlgn="auto">
              <a:lnSpc>
                <a:spcPct val="100000"/>
              </a:lnSpc>
              <a:spcBef>
                <a:spcPts val="0"/>
              </a:spcBef>
              <a:spcAft>
                <a:spcPts val="0"/>
              </a:spcAft>
              <a:buClr>
                <a:srgbClr val="000000"/>
              </a:buClr>
            </a:pPr>
            <a:endParaRPr lang="en-US" sz="1500" kern="0">
              <a:solidFill>
                <a:srgbClr val="FFFFFF"/>
              </a:solidFill>
              <a:latin typeface="Arial"/>
              <a:cs typeface="Arial"/>
              <a:sym typeface="Arial"/>
            </a:endParaRPr>
          </a:p>
          <a:p>
            <a:pPr algn="l" defTabSz="685800" fontAlgn="auto">
              <a:lnSpc>
                <a:spcPct val="100000"/>
              </a:lnSpc>
              <a:spcBef>
                <a:spcPts val="0"/>
              </a:spcBef>
              <a:spcAft>
                <a:spcPts val="0"/>
              </a:spcAft>
              <a:buClr>
                <a:srgbClr val="000000"/>
              </a:buClr>
            </a:pPr>
            <a:r>
              <a:rPr lang="en-US" sz="1500" kern="0">
                <a:solidFill>
                  <a:srgbClr val="FFFFFF"/>
                </a:solidFill>
                <a:latin typeface="Arial"/>
                <a:cs typeface="Arial"/>
                <a:sym typeface="Arial"/>
              </a:rPr>
              <a:t>Identify key dates, locations, and personnel who would be essential in a disruption scenario</a:t>
            </a:r>
          </a:p>
        </p:txBody>
      </p:sp>
      <p:sp>
        <p:nvSpPr>
          <p:cNvPr id="3" name="Footer Placeholder 2">
            <a:extLst>
              <a:ext uri="{FF2B5EF4-FFF2-40B4-BE49-F238E27FC236}">
                <a16:creationId xmlns:a16="http://schemas.microsoft.com/office/drawing/2014/main" id="{B4326B4F-8318-AF08-62A0-F5284E7404F1}"/>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22adb464344_0_385"/>
          <p:cNvSpPr/>
          <p:nvPr/>
        </p:nvSpPr>
        <p:spPr>
          <a:xfrm>
            <a:off x="-8" y="-228600"/>
            <a:ext cx="9144000" cy="5143500"/>
          </a:xfrm>
          <a:prstGeom prst="rect">
            <a:avLst/>
          </a:prstGeom>
          <a:solidFill>
            <a:schemeClr val="lt1"/>
          </a:solidFill>
          <a:ln>
            <a:noFill/>
          </a:ln>
        </p:spPr>
        <p:txBody>
          <a:bodyPr spcFirstLastPara="1" wrap="square" lIns="68569" tIns="34275" rIns="68569" bIns="34275" anchor="ctr" anchorCtr="0">
            <a:noAutofit/>
          </a:bodyPr>
          <a:lstStyle/>
          <a:p>
            <a:pPr algn="l" defTabSz="685800" fontAlgn="auto">
              <a:lnSpc>
                <a:spcPct val="100000"/>
              </a:lnSpc>
              <a:spcBef>
                <a:spcPts val="0"/>
              </a:spcBef>
              <a:spcAft>
                <a:spcPts val="0"/>
              </a:spcAft>
              <a:buClr>
                <a:srgbClr val="000000"/>
              </a:buClr>
            </a:pPr>
            <a:endParaRPr lang="en-US" sz="1350" b="1" kern="0">
              <a:solidFill>
                <a:srgbClr val="000000"/>
              </a:solidFill>
              <a:latin typeface="Arial"/>
              <a:cs typeface="Arial"/>
              <a:sym typeface="Arial"/>
            </a:endParaRPr>
          </a:p>
        </p:txBody>
      </p:sp>
      <p:sp>
        <p:nvSpPr>
          <p:cNvPr id="467" name="Google Shape;467;g22adb464344_0_385"/>
          <p:cNvSpPr/>
          <p:nvPr/>
        </p:nvSpPr>
        <p:spPr>
          <a:xfrm flipH="1">
            <a:off x="-2" y="-1"/>
            <a:ext cx="9144000" cy="1192950"/>
          </a:xfrm>
          <a:prstGeom prst="rect">
            <a:avLst/>
          </a:prstGeom>
          <a:gradFill>
            <a:gsLst>
              <a:gs pos="0">
                <a:srgbClr val="000000"/>
              </a:gs>
              <a:gs pos="100000">
                <a:srgbClr val="2F5496"/>
              </a:gs>
            </a:gsLst>
            <a:lin ang="8400134" scaled="0"/>
          </a:gra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68" name="Google Shape;468;g22adb464344_0_385"/>
          <p:cNvSpPr/>
          <p:nvPr/>
        </p:nvSpPr>
        <p:spPr>
          <a:xfrm rot="10800000" flipH="1">
            <a:off x="-2" y="107"/>
            <a:ext cx="6086475" cy="1192950"/>
          </a:xfrm>
          <a:prstGeom prst="rect">
            <a:avLst/>
          </a:prstGeom>
          <a:solidFill>
            <a:srgbClr val="3990BA"/>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69" name="Google Shape;469;g22adb464344_0_385"/>
          <p:cNvSpPr/>
          <p:nvPr/>
        </p:nvSpPr>
        <p:spPr>
          <a:xfrm flipH="1">
            <a:off x="6086473" y="-1"/>
            <a:ext cx="3057525" cy="1192950"/>
          </a:xfrm>
          <a:prstGeom prst="rect">
            <a:avLst/>
          </a:prstGeom>
          <a:gradFill>
            <a:gsLst>
              <a:gs pos="0">
                <a:srgbClr val="4472C4">
                  <a:alpha val="64705"/>
                </a:srgbClr>
              </a:gs>
              <a:gs pos="100000">
                <a:srgbClr val="000000">
                  <a:alpha val="28627"/>
                </a:srgbClr>
              </a:gs>
            </a:gsLst>
            <a:lin ang="13199916" scaled="0"/>
          </a:gra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71" name="Google Shape;471;g22adb464344_0_385"/>
          <p:cNvSpPr txBox="1">
            <a:spLocks noGrp="1"/>
          </p:cNvSpPr>
          <p:nvPr>
            <p:ph type="title"/>
          </p:nvPr>
        </p:nvSpPr>
        <p:spPr>
          <a:xfrm>
            <a:off x="-5" y="350062"/>
            <a:ext cx="9144000" cy="805928"/>
          </a:xfrm>
          <a:prstGeom prst="rect">
            <a:avLst/>
          </a:prstGeom>
          <a:noFill/>
          <a:ln>
            <a:noFill/>
          </a:ln>
          <a:effectLst>
            <a:outerShdw blurRad="57150" dist="19050" dir="5400000" algn="bl" rotWithShape="0">
              <a:srgbClr val="000000">
                <a:alpha val="49020"/>
              </a:srgbClr>
            </a:outerShdw>
          </a:effectLst>
        </p:spPr>
        <p:txBody>
          <a:bodyPr spcFirstLastPara="1" wrap="square" lIns="68569" tIns="34275" rIns="68569" bIns="34275" anchor="ctr" anchorCtr="0">
            <a:noAutofit/>
          </a:bodyPr>
          <a:lstStyle/>
          <a:p>
            <a:pPr>
              <a:buClr>
                <a:srgbClr val="FFFFFF"/>
              </a:buClr>
              <a:buSzPts val="6000"/>
            </a:pPr>
            <a:r>
              <a:rPr lang="en-US" sz="4950" b="1"/>
              <a:t>Tabletop Exercises</a:t>
            </a:r>
            <a:br>
              <a:rPr lang="en-US" sz="4950" b="1"/>
            </a:br>
            <a:endParaRPr sz="4950">
              <a:latin typeface="Raleway"/>
              <a:ea typeface="Raleway"/>
              <a:cs typeface="Raleway"/>
              <a:sym typeface="Raleway"/>
            </a:endParaRPr>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584" y="1734652"/>
            <a:ext cx="4059147" cy="3044360"/>
          </a:xfrm>
          <a:prstGeom prst="rect">
            <a:avLst/>
          </a:prstGeom>
        </p:spPr>
      </p:pic>
      <p:sp>
        <p:nvSpPr>
          <p:cNvPr id="2" name="TextBox 1"/>
          <p:cNvSpPr txBox="1"/>
          <p:nvPr/>
        </p:nvSpPr>
        <p:spPr>
          <a:xfrm>
            <a:off x="4888323" y="1652530"/>
            <a:ext cx="4144165" cy="2862322"/>
          </a:xfrm>
          <a:prstGeom prst="rect">
            <a:avLst/>
          </a:prstGeom>
          <a:noFill/>
        </p:spPr>
        <p:txBody>
          <a:bodyPr wrap="square" rtlCol="0">
            <a:spAutoFit/>
          </a:bodyPr>
          <a:lstStyle/>
          <a:p>
            <a:pPr algn="l" defTabSz="685800" fontAlgn="auto">
              <a:lnSpc>
                <a:spcPct val="100000"/>
              </a:lnSpc>
              <a:spcBef>
                <a:spcPts val="0"/>
              </a:spcBef>
              <a:spcAft>
                <a:spcPts val="0"/>
              </a:spcAft>
              <a:buClr>
                <a:srgbClr val="000000"/>
              </a:buClr>
            </a:pPr>
            <a:r>
              <a:rPr lang="en-US" sz="1500" b="1" kern="0">
                <a:solidFill>
                  <a:srgbClr val="000000"/>
                </a:solidFill>
                <a:latin typeface="Arial"/>
                <a:cs typeface="Arial"/>
                <a:sym typeface="Arial"/>
              </a:rPr>
              <a:t>Building relationships prior to Election Day among partner agencies is key to dealing with </a:t>
            </a:r>
          </a:p>
          <a:p>
            <a:pPr algn="l" defTabSz="685800" fontAlgn="auto">
              <a:lnSpc>
                <a:spcPct val="100000"/>
              </a:lnSpc>
              <a:spcBef>
                <a:spcPts val="0"/>
              </a:spcBef>
              <a:spcAft>
                <a:spcPts val="0"/>
              </a:spcAft>
              <a:buClr>
                <a:srgbClr val="000000"/>
              </a:buClr>
            </a:pPr>
            <a:endParaRPr lang="en-US" sz="1500" b="1" kern="0">
              <a:solidFill>
                <a:srgbClr val="000000"/>
              </a:solidFill>
              <a:latin typeface="Arial"/>
              <a:cs typeface="Arial"/>
              <a:sym typeface="Arial"/>
            </a:endParaRPr>
          </a:p>
          <a:p>
            <a:pPr algn="l" defTabSz="685800" fontAlgn="auto">
              <a:lnSpc>
                <a:spcPct val="100000"/>
              </a:lnSpc>
              <a:spcBef>
                <a:spcPts val="0"/>
              </a:spcBef>
              <a:spcAft>
                <a:spcPts val="0"/>
              </a:spcAft>
              <a:buClr>
                <a:srgbClr val="000000"/>
              </a:buClr>
            </a:pPr>
            <a:r>
              <a:rPr lang="en-US" sz="1500" b="1" kern="0">
                <a:solidFill>
                  <a:srgbClr val="000000"/>
                </a:solidFill>
                <a:latin typeface="Arial"/>
                <a:cs typeface="Arial"/>
                <a:sym typeface="Arial"/>
              </a:rPr>
              <a:t>Working through potential disruptions in tabletop exercise will familiarize non-elections agencies with election-specific concerns</a:t>
            </a:r>
          </a:p>
          <a:p>
            <a:pPr algn="l" defTabSz="685800" fontAlgn="auto">
              <a:lnSpc>
                <a:spcPct val="100000"/>
              </a:lnSpc>
              <a:spcBef>
                <a:spcPts val="0"/>
              </a:spcBef>
              <a:spcAft>
                <a:spcPts val="0"/>
              </a:spcAft>
              <a:buClr>
                <a:srgbClr val="000000"/>
              </a:buClr>
            </a:pPr>
            <a:endParaRPr lang="en-US" sz="1500" b="1" kern="0">
              <a:solidFill>
                <a:srgbClr val="000000"/>
              </a:solidFill>
              <a:latin typeface="Arial"/>
              <a:cs typeface="Arial"/>
              <a:sym typeface="Arial"/>
            </a:endParaRPr>
          </a:p>
          <a:p>
            <a:pPr algn="l" defTabSz="685800" fontAlgn="auto">
              <a:lnSpc>
                <a:spcPct val="100000"/>
              </a:lnSpc>
              <a:spcBef>
                <a:spcPts val="0"/>
              </a:spcBef>
              <a:spcAft>
                <a:spcPts val="0"/>
              </a:spcAft>
              <a:buClr>
                <a:srgbClr val="000000"/>
              </a:buClr>
            </a:pPr>
            <a:r>
              <a:rPr lang="en-US" sz="1500" b="1" kern="0">
                <a:solidFill>
                  <a:srgbClr val="000000"/>
                </a:solidFill>
                <a:latin typeface="Arial"/>
                <a:cs typeface="Arial"/>
                <a:sym typeface="Arial"/>
              </a:rPr>
              <a:t>Tabletop exercises will identify necessary resources (and potential vulnerabilities) yet to be identified </a:t>
            </a:r>
          </a:p>
        </p:txBody>
      </p:sp>
      <p:sp>
        <p:nvSpPr>
          <p:cNvPr id="3" name="Footer Placeholder 2">
            <a:extLst>
              <a:ext uri="{FF2B5EF4-FFF2-40B4-BE49-F238E27FC236}">
                <a16:creationId xmlns:a16="http://schemas.microsoft.com/office/drawing/2014/main" id="{0DAF651A-57AD-DBC5-0ABD-C3CEC8DCB84A}"/>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59680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22adb464344_0_385"/>
          <p:cNvSpPr/>
          <p:nvPr/>
        </p:nvSpPr>
        <p:spPr>
          <a:xfrm>
            <a:off x="0" y="58435"/>
            <a:ext cx="9144000" cy="5143500"/>
          </a:xfrm>
          <a:prstGeom prst="rect">
            <a:avLst/>
          </a:prstGeom>
          <a:solidFill>
            <a:schemeClr val="lt1"/>
          </a:solidFill>
          <a:ln>
            <a:noFill/>
          </a:ln>
        </p:spPr>
        <p:txBody>
          <a:bodyPr spcFirstLastPara="1" wrap="square" lIns="68569" tIns="34275" rIns="68569" bIns="34275" anchor="ctr" anchorCtr="0">
            <a:noAutofit/>
          </a:bodyPr>
          <a:lstStyle/>
          <a:p>
            <a:pPr algn="l" defTabSz="685800" fontAlgn="auto">
              <a:lnSpc>
                <a:spcPct val="100000"/>
              </a:lnSpc>
              <a:spcBef>
                <a:spcPts val="0"/>
              </a:spcBef>
              <a:spcAft>
                <a:spcPts val="0"/>
              </a:spcAft>
              <a:buClr>
                <a:srgbClr val="000000"/>
              </a:buClr>
            </a:pPr>
            <a:endParaRPr lang="en-US" sz="1350" b="1" kern="0">
              <a:solidFill>
                <a:srgbClr val="000000"/>
              </a:solidFill>
              <a:latin typeface="Arial"/>
              <a:cs typeface="Arial"/>
              <a:sym typeface="Arial"/>
            </a:endParaRPr>
          </a:p>
        </p:txBody>
      </p:sp>
      <p:sp>
        <p:nvSpPr>
          <p:cNvPr id="467" name="Google Shape;467;g22adb464344_0_385"/>
          <p:cNvSpPr/>
          <p:nvPr/>
        </p:nvSpPr>
        <p:spPr>
          <a:xfrm flipH="1">
            <a:off x="-2" y="-1"/>
            <a:ext cx="9144000" cy="1192950"/>
          </a:xfrm>
          <a:prstGeom prst="rect">
            <a:avLst/>
          </a:prstGeom>
          <a:gradFill>
            <a:gsLst>
              <a:gs pos="0">
                <a:srgbClr val="000000"/>
              </a:gs>
              <a:gs pos="100000">
                <a:srgbClr val="2F5496"/>
              </a:gs>
            </a:gsLst>
            <a:lin ang="8400134" scaled="0"/>
          </a:gra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68" name="Google Shape;468;g22adb464344_0_385"/>
          <p:cNvSpPr/>
          <p:nvPr/>
        </p:nvSpPr>
        <p:spPr>
          <a:xfrm rot="10800000" flipH="1">
            <a:off x="-2" y="107"/>
            <a:ext cx="6086475" cy="1192950"/>
          </a:xfrm>
          <a:prstGeom prst="rect">
            <a:avLst/>
          </a:prstGeom>
          <a:solidFill>
            <a:srgbClr val="3990BA"/>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69" name="Google Shape;469;g22adb464344_0_385"/>
          <p:cNvSpPr/>
          <p:nvPr/>
        </p:nvSpPr>
        <p:spPr>
          <a:xfrm flipH="1">
            <a:off x="6086473" y="-1"/>
            <a:ext cx="3057525" cy="1192950"/>
          </a:xfrm>
          <a:prstGeom prst="rect">
            <a:avLst/>
          </a:prstGeom>
          <a:gradFill>
            <a:gsLst>
              <a:gs pos="0">
                <a:srgbClr val="4472C4">
                  <a:alpha val="64705"/>
                </a:srgbClr>
              </a:gs>
              <a:gs pos="100000">
                <a:srgbClr val="000000">
                  <a:alpha val="28627"/>
                </a:srgbClr>
              </a:gs>
            </a:gsLst>
            <a:lin ang="13199916" scaled="0"/>
          </a:gra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471" name="Google Shape;471;g22adb464344_0_385"/>
          <p:cNvSpPr txBox="1">
            <a:spLocks noGrp="1"/>
          </p:cNvSpPr>
          <p:nvPr>
            <p:ph type="title"/>
          </p:nvPr>
        </p:nvSpPr>
        <p:spPr>
          <a:xfrm>
            <a:off x="-5" y="384717"/>
            <a:ext cx="9144000" cy="771273"/>
          </a:xfrm>
          <a:prstGeom prst="rect">
            <a:avLst/>
          </a:prstGeom>
          <a:noFill/>
          <a:ln>
            <a:noFill/>
          </a:ln>
          <a:effectLst>
            <a:outerShdw blurRad="57150" dist="19050" dir="5400000" algn="bl" rotWithShape="0">
              <a:srgbClr val="000000">
                <a:alpha val="49020"/>
              </a:srgbClr>
            </a:outerShdw>
          </a:effectLst>
        </p:spPr>
        <p:txBody>
          <a:bodyPr spcFirstLastPara="1" wrap="square" lIns="68569" tIns="34275" rIns="68569" bIns="34275" anchor="ctr" anchorCtr="0">
            <a:noAutofit/>
          </a:bodyPr>
          <a:lstStyle/>
          <a:p>
            <a:pPr>
              <a:buClr>
                <a:srgbClr val="FFFFFF"/>
              </a:buClr>
              <a:buSzPts val="6000"/>
            </a:pPr>
            <a:r>
              <a:rPr lang="en-US" sz="3600" b="1"/>
              <a:t>Memorandum of Understanding (MOU)</a:t>
            </a:r>
            <a:br>
              <a:rPr lang="en-US" sz="4950" b="1"/>
            </a:br>
            <a:endParaRPr sz="4950">
              <a:latin typeface="Raleway"/>
              <a:ea typeface="Raleway"/>
              <a:cs typeface="Raleway"/>
              <a:sym typeface="Raleway"/>
            </a:endParaRPr>
          </a:p>
        </p:txBody>
      </p:sp>
      <p:sp>
        <p:nvSpPr>
          <p:cNvPr id="2" name="TextBox 1"/>
          <p:cNvSpPr txBox="1"/>
          <p:nvPr/>
        </p:nvSpPr>
        <p:spPr>
          <a:xfrm>
            <a:off x="4531532" y="1706137"/>
            <a:ext cx="4500957" cy="2862322"/>
          </a:xfrm>
          <a:prstGeom prst="rect">
            <a:avLst/>
          </a:prstGeom>
          <a:noFill/>
        </p:spPr>
        <p:txBody>
          <a:bodyPr wrap="square" rtlCol="0">
            <a:spAutoFit/>
          </a:bodyPr>
          <a:lstStyle/>
          <a:p>
            <a:pPr algn="l" defTabSz="685800" fontAlgn="auto">
              <a:lnSpc>
                <a:spcPct val="100000"/>
              </a:lnSpc>
              <a:spcBef>
                <a:spcPts val="0"/>
              </a:spcBef>
              <a:spcAft>
                <a:spcPts val="0"/>
              </a:spcAft>
              <a:buClr>
                <a:srgbClr val="000000"/>
              </a:buClr>
            </a:pPr>
            <a:r>
              <a:rPr lang="en-US" b="1" kern="0">
                <a:solidFill>
                  <a:srgbClr val="000000"/>
                </a:solidFill>
                <a:latin typeface="Arial"/>
                <a:cs typeface="Arial"/>
                <a:sym typeface="Arial"/>
              </a:rPr>
              <a:t>A basic Memorandum of Understanding (MOU) identifies and assigns responsibilities</a:t>
            </a:r>
          </a:p>
          <a:p>
            <a:pPr algn="l" defTabSz="685800" fontAlgn="auto">
              <a:lnSpc>
                <a:spcPct val="100000"/>
              </a:lnSpc>
              <a:spcBef>
                <a:spcPts val="0"/>
              </a:spcBef>
              <a:spcAft>
                <a:spcPts val="0"/>
              </a:spcAft>
              <a:buClr>
                <a:srgbClr val="000000"/>
              </a:buClr>
            </a:pPr>
            <a:endParaRPr lang="en-US" b="1" kern="0">
              <a:solidFill>
                <a:srgbClr val="000000"/>
              </a:solidFill>
              <a:latin typeface="Arial"/>
              <a:cs typeface="Arial"/>
              <a:sym typeface="Arial"/>
            </a:endParaRPr>
          </a:p>
          <a:p>
            <a:pPr algn="l" defTabSz="685800" fontAlgn="auto">
              <a:lnSpc>
                <a:spcPct val="100000"/>
              </a:lnSpc>
              <a:spcBef>
                <a:spcPts val="0"/>
              </a:spcBef>
              <a:spcAft>
                <a:spcPts val="0"/>
              </a:spcAft>
              <a:buClr>
                <a:srgbClr val="000000"/>
              </a:buClr>
            </a:pPr>
            <a:r>
              <a:rPr lang="en-US" b="1" kern="0">
                <a:solidFill>
                  <a:srgbClr val="000000"/>
                </a:solidFill>
                <a:latin typeface="Arial"/>
                <a:cs typeface="Arial"/>
                <a:sym typeface="Arial"/>
              </a:rPr>
              <a:t>Ensures that critical responsibilities are identified in advance</a:t>
            </a:r>
          </a:p>
          <a:p>
            <a:pPr algn="l" defTabSz="685800" fontAlgn="auto">
              <a:lnSpc>
                <a:spcPct val="100000"/>
              </a:lnSpc>
              <a:spcBef>
                <a:spcPts val="0"/>
              </a:spcBef>
              <a:spcAft>
                <a:spcPts val="0"/>
              </a:spcAft>
              <a:buClr>
                <a:srgbClr val="000000"/>
              </a:buClr>
            </a:pPr>
            <a:endParaRPr lang="en-US" b="1" kern="0">
              <a:solidFill>
                <a:srgbClr val="000000"/>
              </a:solidFill>
              <a:latin typeface="Arial"/>
              <a:cs typeface="Arial"/>
              <a:sym typeface="Arial"/>
            </a:endParaRPr>
          </a:p>
          <a:p>
            <a:pPr algn="l" defTabSz="685800" fontAlgn="auto">
              <a:lnSpc>
                <a:spcPct val="100000"/>
              </a:lnSpc>
              <a:spcBef>
                <a:spcPts val="0"/>
              </a:spcBef>
              <a:spcAft>
                <a:spcPts val="0"/>
              </a:spcAft>
              <a:buClr>
                <a:srgbClr val="000000"/>
              </a:buClr>
            </a:pPr>
            <a:r>
              <a:rPr lang="en-US" b="1" kern="0">
                <a:solidFill>
                  <a:srgbClr val="000000"/>
                </a:solidFill>
                <a:latin typeface="Arial"/>
                <a:cs typeface="Arial"/>
                <a:sym typeface="Arial"/>
              </a:rPr>
              <a:t>In the chaos of a disruptive event, an MOU minimizes duplication of response and unnecessary redundancy</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911" y="1310082"/>
            <a:ext cx="3597709" cy="3729046"/>
          </a:xfrm>
          <a:prstGeom prst="rect">
            <a:avLst/>
          </a:prstGeom>
        </p:spPr>
      </p:pic>
      <p:sp>
        <p:nvSpPr>
          <p:cNvPr id="3" name="Footer Placeholder 2">
            <a:extLst>
              <a:ext uri="{FF2B5EF4-FFF2-40B4-BE49-F238E27FC236}">
                <a16:creationId xmlns:a16="http://schemas.microsoft.com/office/drawing/2014/main" id="{4D5503B3-F2FE-8C1E-BF83-EFA36D12215E}"/>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711865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5F18-9AD8-46DB-B9AF-E97393F402CA}"/>
              </a:ext>
            </a:extLst>
          </p:cNvPr>
          <p:cNvSpPr>
            <a:spLocks noGrp="1"/>
          </p:cNvSpPr>
          <p:nvPr>
            <p:ph type="title"/>
          </p:nvPr>
        </p:nvSpPr>
        <p:spPr/>
        <p:txBody>
          <a:bodyPr/>
          <a:lstStyle/>
          <a:p>
            <a:r>
              <a:rPr lang="en-US"/>
              <a:t>WebEx Application: Slido</a:t>
            </a:r>
          </a:p>
        </p:txBody>
      </p:sp>
      <p:sp>
        <p:nvSpPr>
          <p:cNvPr id="4" name="Slide Number Placeholder 3">
            <a:extLst>
              <a:ext uri="{FF2B5EF4-FFF2-40B4-BE49-F238E27FC236}">
                <a16:creationId xmlns:a16="http://schemas.microsoft.com/office/drawing/2014/main" id="{8335817B-C7AB-4969-BB99-9ECD70ADE241}"/>
              </a:ext>
            </a:extLst>
          </p:cNvPr>
          <p:cNvSpPr>
            <a:spLocks noGrp="1"/>
          </p:cNvSpPr>
          <p:nvPr>
            <p:ph type="sldNum" sz="quarter" idx="11"/>
          </p:nvPr>
        </p:nvSpPr>
        <p:spPr/>
        <p:txBody>
          <a:bodyPr/>
          <a:lstStyle/>
          <a:p>
            <a:pPr marL="0" marR="0" lvl="0" indent="0" algn="r" defTabSz="914378" rtl="0" eaLnBrk="1" fontAlgn="base" latinLnBrk="0" hangingPunct="1">
              <a:lnSpc>
                <a:spcPct val="90000"/>
              </a:lnSpc>
              <a:spcBef>
                <a:spcPct val="50000"/>
              </a:spcBef>
              <a:spcAft>
                <a:spcPct val="0"/>
              </a:spcAft>
              <a:buClrTx/>
              <a:buSzTx/>
              <a:buFontTx/>
              <a:buNone/>
              <a:tabLst/>
              <a:defRPr/>
            </a:pPr>
            <a:fld id="{29739603-0C7B-4D79-81AB-14F9F211B1DE}" type="slidenum">
              <a:rPr kumimoji="0" lang="en-US" sz="1000" b="0" i="0" u="none" strike="noStrike" kern="1200" cap="none" spc="0" normalizeH="0" baseline="0" noProof="0">
                <a:ln>
                  <a:noFill/>
                </a:ln>
                <a:solidFill>
                  <a:srgbClr val="0086BF"/>
                </a:solidFill>
                <a:effectLst/>
                <a:uLnTx/>
                <a:uFillTx/>
                <a:latin typeface="Arial" charset="0"/>
                <a:ea typeface="+mn-ea"/>
                <a:cs typeface="+mn-cs"/>
              </a:rPr>
              <a:pPr marL="0" marR="0" lvl="0" indent="0" algn="r" defTabSz="914378" rtl="0" eaLnBrk="1" fontAlgn="base" latinLnBrk="0" hangingPunct="1">
                <a:lnSpc>
                  <a:spcPct val="90000"/>
                </a:lnSpc>
                <a:spcBef>
                  <a:spcPct val="50000"/>
                </a:spcBef>
                <a:spcAft>
                  <a:spcPct val="0"/>
                </a:spcAft>
                <a:buClrTx/>
                <a:buSzTx/>
                <a:buFontTx/>
                <a:buNone/>
                <a:tabLst/>
                <a:defRPr/>
              </a:pPr>
              <a:t>4</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12" name="Rectangle 7">
            <a:extLst>
              <a:ext uri="{FF2B5EF4-FFF2-40B4-BE49-F238E27FC236}">
                <a16:creationId xmlns:a16="http://schemas.microsoft.com/office/drawing/2014/main" id="{DEA33E9D-644F-4B16-95C2-A329AF77747F}"/>
              </a:ext>
            </a:extLst>
          </p:cNvPr>
          <p:cNvSpPr txBox="1">
            <a:spLocks noChangeArrowheads="1"/>
          </p:cNvSpPr>
          <p:nvPr/>
        </p:nvSpPr>
        <p:spPr>
          <a:xfrm>
            <a:off x="3924608" y="2108997"/>
            <a:ext cx="4390571" cy="3501957"/>
          </a:xfrm>
          <a:prstGeom prst="rect">
            <a:avLst/>
          </a:prstGeom>
        </p:spPr>
        <p:txBody>
          <a:bodyPr/>
          <a:lstStyle>
            <a:lvl1pPr marL="228600" indent="-228600" algn="l" rtl="0" eaLnBrk="1" fontAlgn="base" hangingPunct="1">
              <a:lnSpc>
                <a:spcPct val="100000"/>
              </a:lnSpc>
              <a:spcBef>
                <a:spcPts val="600"/>
              </a:spcBef>
              <a:spcAft>
                <a:spcPct val="0"/>
              </a:spcAft>
              <a:buClr>
                <a:schemeClr val="accent3"/>
              </a:buClr>
              <a:buChar char="•"/>
              <a:defRPr sz="1800" b="1">
                <a:solidFill>
                  <a:schemeClr val="tx2"/>
                </a:solidFill>
                <a:latin typeface="+mn-lt"/>
                <a:ea typeface="+mn-ea"/>
                <a:cs typeface="+mn-cs"/>
              </a:defRPr>
            </a:lvl1pPr>
            <a:lvl2pPr marL="4572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2pPr>
            <a:lvl3pPr marL="6858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3pPr>
            <a:lvl4pPr marL="9144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4pPr>
            <a:lvl5pPr marL="1771650" indent="-228600" algn="l" rtl="0" eaLnBrk="1" fontAlgn="base" hangingPunct="1">
              <a:lnSpc>
                <a:spcPct val="95000"/>
              </a:lnSpc>
              <a:spcBef>
                <a:spcPct val="25000"/>
              </a:spcBef>
              <a:spcAft>
                <a:spcPct val="0"/>
              </a:spcAft>
              <a:buClr>
                <a:schemeClr val="accent4"/>
              </a:buClr>
              <a:buChar char="•"/>
              <a:defRPr sz="1400" b="0" i="1">
                <a:solidFill>
                  <a:schemeClr val="tx2"/>
                </a:solidFill>
                <a:latin typeface="+mn-lt"/>
              </a:defRPr>
            </a:lvl5pPr>
            <a:lvl6pPr marL="22288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6pPr>
            <a:lvl7pPr marL="26860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7pPr>
            <a:lvl8pPr marL="31432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8pPr>
            <a:lvl9pPr marL="36004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9pPr>
          </a:lstStyle>
          <a:p>
            <a:pPr marL="228594" marR="0" lvl="0" indent="-228594" algn="l" defTabSz="914378" rtl="0" eaLnBrk="1" fontAlgn="base" latinLnBrk="0" hangingPunct="1">
              <a:lnSpc>
                <a:spcPct val="100000"/>
              </a:lnSpc>
              <a:spcBef>
                <a:spcPts val="600"/>
              </a:spcBef>
              <a:spcAft>
                <a:spcPct val="0"/>
              </a:spcAft>
              <a:buClr>
                <a:srgbClr val="0086BF"/>
              </a:buClr>
              <a:buSzTx/>
              <a:buFontTx/>
              <a:buChar char="•"/>
              <a:tabLst/>
              <a:defRPr/>
            </a:pPr>
            <a:endParaRPr kumimoji="0" lang="en-US" sz="1600" b="1" i="0" u="none" strike="noStrike" kern="0" cap="none" spc="0" normalizeH="0" baseline="0" noProof="0">
              <a:ln>
                <a:noFill/>
              </a:ln>
              <a:solidFill>
                <a:srgbClr val="003B5C"/>
              </a:solidFill>
              <a:effectLst/>
              <a:uLnTx/>
              <a:uFillTx/>
              <a:latin typeface="Arial" panose="020B0604020202020204" pitchFamily="34" charset="0"/>
              <a:ea typeface="Lucida Sans Unicode" charset="0"/>
              <a:cs typeface="Arial" panose="020B0604020202020204" pitchFamily="34" charset="0"/>
            </a:endParaRPr>
          </a:p>
        </p:txBody>
      </p:sp>
      <p:sp>
        <p:nvSpPr>
          <p:cNvPr id="18" name="Rectangle 17">
            <a:extLst>
              <a:ext uri="{FF2B5EF4-FFF2-40B4-BE49-F238E27FC236}">
                <a16:creationId xmlns:a16="http://schemas.microsoft.com/office/drawing/2014/main" id="{7D97B5EE-43CE-4D5C-A4ED-D9B1F847CF46}"/>
              </a:ext>
            </a:extLst>
          </p:cNvPr>
          <p:cNvSpPr/>
          <p:nvPr/>
        </p:nvSpPr>
        <p:spPr bwMode="auto">
          <a:xfrm>
            <a:off x="1358920" y="2962847"/>
            <a:ext cx="6539194" cy="1005269"/>
          </a:xfrm>
          <a:prstGeom prst="rect">
            <a:avLst/>
          </a:prstGeom>
          <a:solidFill>
            <a:schemeClr val="tx2"/>
          </a:solidFill>
          <a:ln w="12700" cap="sq" algn="ctr">
            <a:noFill/>
            <a:miter lim="800000"/>
            <a:headEnd/>
            <a:tailEnd/>
          </a:ln>
          <a:effectLst/>
        </p:spPr>
        <p:txBody>
          <a:bodyPr wrap="square" lIns="0" rIns="0" rtlCol="0" anchor="ctr"/>
          <a:lstStyle/>
          <a:p>
            <a:pPr marL="0" marR="0" lvl="0" indent="0" algn="ctr" defTabSz="685800" rtl="0" eaLnBrk="1" fontAlgn="auto" latinLnBrk="0" hangingPunct="1">
              <a:lnSpc>
                <a:spcPct val="100000"/>
              </a:lnSpc>
              <a:spcBef>
                <a:spcPts val="810"/>
              </a:spcBef>
              <a:spcAft>
                <a:spcPts val="0"/>
              </a:spcAft>
              <a:buClrTx/>
              <a:buSzTx/>
              <a:buFontTx/>
              <a:buNone/>
              <a:tabLst/>
              <a:defRPr/>
            </a:pPr>
            <a:endParaRPr kumimoji="0" lang="en-US" sz="1200" b="0" i="0" u="none" strike="noStrike" kern="1200" cap="none" spc="0" normalizeH="0" baseline="0" noProof="0">
              <a:ln>
                <a:noFill/>
              </a:ln>
              <a:solidFill>
                <a:srgbClr val="003B5C"/>
              </a:solidFill>
              <a:effectLst/>
              <a:uLnTx/>
              <a:uFillTx/>
              <a:latin typeface="Arial"/>
              <a:ea typeface="+mn-ea"/>
              <a:cs typeface="+mn-cs"/>
            </a:endParaRPr>
          </a:p>
        </p:txBody>
      </p:sp>
      <p:pic>
        <p:nvPicPr>
          <p:cNvPr id="6" name="Picture 5">
            <a:extLst>
              <a:ext uri="{FF2B5EF4-FFF2-40B4-BE49-F238E27FC236}">
                <a16:creationId xmlns:a16="http://schemas.microsoft.com/office/drawing/2014/main" id="{7F42D752-E416-4205-9AE1-8D9C1D939F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4457" y="3014570"/>
            <a:ext cx="6400800" cy="879232"/>
          </a:xfrm>
          <a:prstGeom prst="rect">
            <a:avLst/>
          </a:prstGeom>
        </p:spPr>
      </p:pic>
      <p:sp>
        <p:nvSpPr>
          <p:cNvPr id="7" name="Oval 6">
            <a:extLst>
              <a:ext uri="{FF2B5EF4-FFF2-40B4-BE49-F238E27FC236}">
                <a16:creationId xmlns:a16="http://schemas.microsoft.com/office/drawing/2014/main" id="{3CA7129E-8D32-4215-A910-9A51656BA9DF}"/>
              </a:ext>
            </a:extLst>
          </p:cNvPr>
          <p:cNvSpPr/>
          <p:nvPr/>
        </p:nvSpPr>
        <p:spPr bwMode="auto">
          <a:xfrm>
            <a:off x="5716681" y="3443750"/>
            <a:ext cx="605834" cy="628144"/>
          </a:xfrm>
          <a:prstGeom prst="ellipse">
            <a:avLst/>
          </a:prstGeom>
          <a:noFill/>
          <a:ln w="76200" cap="sq" algn="ctr">
            <a:solidFill>
              <a:schemeClr val="accent3"/>
            </a:solidFill>
            <a:miter lim="800000"/>
            <a:headEnd/>
            <a:tailEnd/>
          </a:ln>
          <a:effectLst/>
        </p:spPr>
        <p:txBody>
          <a:bodyPr wrap="square" lIns="0" rIns="0" rtlCol="0" anchor="ctr"/>
          <a:lstStyle/>
          <a:p>
            <a:pPr marL="0" marR="0" lvl="0" indent="0" algn="ctr" defTabSz="685800" rtl="0" eaLnBrk="1" fontAlgn="auto" latinLnBrk="0" hangingPunct="1">
              <a:lnSpc>
                <a:spcPct val="100000"/>
              </a:lnSpc>
              <a:spcBef>
                <a:spcPts val="810"/>
              </a:spcBef>
              <a:spcAft>
                <a:spcPts val="0"/>
              </a:spcAft>
              <a:buClrTx/>
              <a:buSzTx/>
              <a:buFontTx/>
              <a:buNone/>
              <a:tabLst/>
              <a:defRPr/>
            </a:pPr>
            <a:endParaRPr kumimoji="0" lang="en-US" sz="1200" b="0" i="0" u="none" strike="noStrike" kern="1200" cap="none" spc="0" normalizeH="0" baseline="0" noProof="0">
              <a:ln>
                <a:noFill/>
              </a:ln>
              <a:solidFill>
                <a:srgbClr val="003B5C"/>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62B41519-5EA2-4FDE-AC9D-E5CC9D775D2B}"/>
              </a:ext>
            </a:extLst>
          </p:cNvPr>
          <p:cNvGrpSpPr/>
          <p:nvPr/>
        </p:nvGrpSpPr>
        <p:grpSpPr>
          <a:xfrm>
            <a:off x="3261656" y="1277162"/>
            <a:ext cx="2620687" cy="1477801"/>
            <a:chOff x="3466245" y="999527"/>
            <a:chExt cx="2363002" cy="1306351"/>
          </a:xfrm>
        </p:grpSpPr>
        <p:sp>
          <p:nvSpPr>
            <p:cNvPr id="34" name="Rectangle 33">
              <a:extLst>
                <a:ext uri="{FF2B5EF4-FFF2-40B4-BE49-F238E27FC236}">
                  <a16:creationId xmlns:a16="http://schemas.microsoft.com/office/drawing/2014/main" id="{2A4F25BA-BE16-4894-8045-2620890A5DCB}"/>
                </a:ext>
              </a:extLst>
            </p:cNvPr>
            <p:cNvSpPr/>
            <p:nvPr/>
          </p:nvSpPr>
          <p:spPr bwMode="auto">
            <a:xfrm>
              <a:off x="3466245" y="999527"/>
              <a:ext cx="2363002" cy="1306351"/>
            </a:xfrm>
            <a:prstGeom prst="rect">
              <a:avLst/>
            </a:prstGeom>
            <a:solidFill>
              <a:schemeClr val="tx2"/>
            </a:solidFill>
            <a:ln w="12700" cap="sq" algn="ctr">
              <a:noFill/>
              <a:miter lim="800000"/>
              <a:headEnd/>
              <a:tailEnd/>
            </a:ln>
            <a:effectLst/>
          </p:spPr>
          <p:txBody>
            <a:bodyPr wrap="square" lIns="0" rIns="0" rtlCol="0" anchor="ctr"/>
            <a:lstStyle/>
            <a:p>
              <a:pPr marL="0" marR="0" lvl="0" indent="0" algn="ctr" defTabSz="685800" rtl="0" eaLnBrk="1" fontAlgn="auto" latinLnBrk="0" hangingPunct="1">
                <a:lnSpc>
                  <a:spcPct val="100000"/>
                </a:lnSpc>
                <a:spcBef>
                  <a:spcPts val="810"/>
                </a:spcBef>
                <a:spcAft>
                  <a:spcPts val="0"/>
                </a:spcAft>
                <a:buClrTx/>
                <a:buSzTx/>
                <a:buFontTx/>
                <a:buNone/>
                <a:tabLst/>
                <a:defRPr/>
              </a:pPr>
              <a:endParaRPr kumimoji="0" lang="en-US" sz="1200" b="0" i="0" u="none" strike="noStrike" kern="1200" cap="none" spc="0" normalizeH="0" baseline="0" noProof="0">
                <a:ln>
                  <a:noFill/>
                </a:ln>
                <a:solidFill>
                  <a:srgbClr val="003B5C"/>
                </a:solidFill>
                <a:effectLst/>
                <a:uLnTx/>
                <a:uFillTx/>
                <a:latin typeface="Arial"/>
                <a:ea typeface="+mn-ea"/>
                <a:cs typeface="+mn-cs"/>
              </a:endParaRPr>
            </a:p>
          </p:txBody>
        </p:sp>
        <p:pic>
          <p:nvPicPr>
            <p:cNvPr id="9" name="Picture 8">
              <a:extLst>
                <a:ext uri="{FF2B5EF4-FFF2-40B4-BE49-F238E27FC236}">
                  <a16:creationId xmlns:a16="http://schemas.microsoft.com/office/drawing/2014/main" id="{A1D43CC8-5D20-42D5-B3A0-CE73FCEFE5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654" b="53437"/>
            <a:stretch/>
          </p:blipFill>
          <p:spPr>
            <a:xfrm>
              <a:off x="3536369" y="1051512"/>
              <a:ext cx="2232956" cy="1183679"/>
            </a:xfrm>
            <a:prstGeom prst="rect">
              <a:avLst/>
            </a:prstGeom>
          </p:spPr>
        </p:pic>
        <p:sp>
          <p:nvSpPr>
            <p:cNvPr id="10" name="Rectangle 9">
              <a:extLst>
                <a:ext uri="{FF2B5EF4-FFF2-40B4-BE49-F238E27FC236}">
                  <a16:creationId xmlns:a16="http://schemas.microsoft.com/office/drawing/2014/main" id="{28DB5D90-93FC-498E-BB19-2FA8F46E6AA9}"/>
                </a:ext>
              </a:extLst>
            </p:cNvPr>
            <p:cNvSpPr/>
            <p:nvPr/>
          </p:nvSpPr>
          <p:spPr bwMode="auto">
            <a:xfrm>
              <a:off x="3536369" y="1061435"/>
              <a:ext cx="941255" cy="202598"/>
            </a:xfrm>
            <a:prstGeom prst="rect">
              <a:avLst/>
            </a:prstGeom>
            <a:solidFill>
              <a:srgbClr val="242526"/>
            </a:solidFill>
            <a:ln w="12700" cap="sq" algn="ctr">
              <a:noFill/>
              <a:miter lim="800000"/>
              <a:headEnd/>
              <a:tailEnd/>
            </a:ln>
            <a:effectLst/>
          </p:spPr>
          <p:txBody>
            <a:bodyPr wrap="square" lIns="0" rIns="0" rtlCol="0" anchor="ctr"/>
            <a:lstStyle/>
            <a:p>
              <a:pPr marL="0" marR="0" lvl="0" indent="0" algn="ctr" defTabSz="685800" rtl="0" eaLnBrk="1" fontAlgn="auto" latinLnBrk="0" hangingPunct="1">
                <a:lnSpc>
                  <a:spcPct val="100000"/>
                </a:lnSpc>
                <a:spcBef>
                  <a:spcPts val="810"/>
                </a:spcBef>
                <a:spcAft>
                  <a:spcPts val="0"/>
                </a:spcAft>
                <a:buClrTx/>
                <a:buSzTx/>
                <a:buFontTx/>
                <a:buNone/>
                <a:tabLst/>
                <a:defRPr/>
              </a:pPr>
              <a:endParaRPr kumimoji="0" lang="en-US" sz="1200" b="0" i="0" u="none" strike="noStrike" kern="1200" cap="none" spc="0" normalizeH="0" baseline="0" noProof="0">
                <a:ln>
                  <a:noFill/>
                </a:ln>
                <a:solidFill>
                  <a:srgbClr val="003B5C"/>
                </a:solidFill>
                <a:effectLst/>
                <a:uLnTx/>
                <a:uFillTx/>
                <a:latin typeface="Arial"/>
                <a:ea typeface="+mn-ea"/>
                <a:cs typeface="+mn-cs"/>
              </a:endParaRPr>
            </a:p>
          </p:txBody>
        </p:sp>
        <p:sp>
          <p:nvSpPr>
            <p:cNvPr id="19" name="TextBox 18">
              <a:extLst>
                <a:ext uri="{FF2B5EF4-FFF2-40B4-BE49-F238E27FC236}">
                  <a16:creationId xmlns:a16="http://schemas.microsoft.com/office/drawing/2014/main" id="{465A4A31-2AF0-4B9B-AE1E-EE097F0E2019}"/>
                </a:ext>
              </a:extLst>
            </p:cNvPr>
            <p:cNvSpPr txBox="1"/>
            <p:nvPr/>
          </p:nvSpPr>
          <p:spPr bwMode="auto">
            <a:xfrm>
              <a:off x="3737625" y="1054650"/>
              <a:ext cx="1214243" cy="202598"/>
            </a:xfrm>
            <a:prstGeom prst="rect">
              <a:avLst/>
            </a:prstGeom>
            <a:noFill/>
            <a:ln w="12700" cap="sq" algn="ctr">
              <a:noFill/>
              <a:miter lim="800000"/>
              <a:headEnd/>
              <a:tailEnd/>
            </a:ln>
            <a:effectLst/>
          </p:spPr>
          <p:txBody>
            <a:bodyPr wrap="square" rtlCol="0" anchor="ctr" anchorCtr="0">
              <a:noAutofit/>
            </a:bodyPr>
            <a:lstStyle/>
            <a:p>
              <a:pPr marL="0" marR="0" lvl="0" indent="0" algn="l" defTabSz="685800" rtl="0" eaLnBrk="1" fontAlgn="auto" latinLnBrk="0" hangingPunct="1">
                <a:lnSpc>
                  <a:spcPct val="95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Ask the Speaker</a:t>
              </a:r>
            </a:p>
          </p:txBody>
        </p:sp>
        <p:cxnSp>
          <p:nvCxnSpPr>
            <p:cNvPr id="23" name="Straight Arrow Connector 22">
              <a:extLst>
                <a:ext uri="{FF2B5EF4-FFF2-40B4-BE49-F238E27FC236}">
                  <a16:creationId xmlns:a16="http://schemas.microsoft.com/office/drawing/2014/main" id="{0DEE4426-33FF-4738-A095-051A14D9D2AB}"/>
                </a:ext>
              </a:extLst>
            </p:cNvPr>
            <p:cNvCxnSpPr>
              <a:cxnSpLocks/>
            </p:cNvCxnSpPr>
            <p:nvPr/>
          </p:nvCxnSpPr>
          <p:spPr bwMode="auto">
            <a:xfrm flipH="1">
              <a:off x="3595089" y="1162734"/>
              <a:ext cx="142536" cy="0"/>
            </a:xfrm>
            <a:prstGeom prst="straightConnector1">
              <a:avLst/>
            </a:prstGeom>
            <a:solidFill>
              <a:schemeClr val="accent2"/>
            </a:solidFill>
            <a:ln w="19050" cap="sq" cmpd="sng" algn="ctr">
              <a:solidFill>
                <a:schemeClr val="bg1"/>
              </a:solidFill>
              <a:prstDash val="solid"/>
              <a:round/>
              <a:headEnd type="none" w="med" len="med"/>
              <a:tailEnd type="triangle"/>
            </a:ln>
            <a:effectLst/>
          </p:spPr>
        </p:cxnSp>
        <p:sp>
          <p:nvSpPr>
            <p:cNvPr id="24" name="Rectangle 23">
              <a:extLst>
                <a:ext uri="{FF2B5EF4-FFF2-40B4-BE49-F238E27FC236}">
                  <a16:creationId xmlns:a16="http://schemas.microsoft.com/office/drawing/2014/main" id="{02733600-85D7-4E1C-A811-FE5B53D1E27C}"/>
                </a:ext>
              </a:extLst>
            </p:cNvPr>
            <p:cNvSpPr/>
            <p:nvPr/>
          </p:nvSpPr>
          <p:spPr bwMode="auto">
            <a:xfrm>
              <a:off x="3737625" y="1953762"/>
              <a:ext cx="739998" cy="142485"/>
            </a:xfrm>
            <a:prstGeom prst="rect">
              <a:avLst/>
            </a:prstGeom>
            <a:solidFill>
              <a:srgbClr val="1F1F1F"/>
            </a:solidFill>
            <a:ln w="12700" cap="sq" algn="ctr">
              <a:noFill/>
              <a:miter lim="800000"/>
              <a:headEnd/>
              <a:tailEnd/>
            </a:ln>
            <a:effectLst/>
          </p:spPr>
          <p:txBody>
            <a:bodyPr wrap="square" lIns="0" rIns="0" rtlCol="0" anchor="ctr"/>
            <a:lstStyle/>
            <a:p>
              <a:pPr marL="0" marR="0" lvl="0" indent="0" algn="ctr" defTabSz="685800" rtl="0" eaLnBrk="1" fontAlgn="auto" latinLnBrk="0" hangingPunct="1">
                <a:lnSpc>
                  <a:spcPct val="100000"/>
                </a:lnSpc>
                <a:spcBef>
                  <a:spcPts val="810"/>
                </a:spcBef>
                <a:spcAft>
                  <a:spcPts val="0"/>
                </a:spcAft>
                <a:buClrTx/>
                <a:buSzTx/>
                <a:buFontTx/>
                <a:buNone/>
                <a:tabLst/>
                <a:defRPr/>
              </a:pPr>
              <a:endParaRPr kumimoji="0" lang="en-US" sz="1200" b="0" i="0" u="none" strike="noStrike" kern="1200" cap="none" spc="0" normalizeH="0" baseline="0" noProof="0">
                <a:ln>
                  <a:noFill/>
                </a:ln>
                <a:solidFill>
                  <a:srgbClr val="003B5C"/>
                </a:solidFill>
                <a:effectLst/>
                <a:uLnTx/>
                <a:uFillTx/>
                <a:latin typeface="Arial"/>
                <a:ea typeface="+mn-ea"/>
                <a:cs typeface="+mn-cs"/>
              </a:endParaRPr>
            </a:p>
          </p:txBody>
        </p:sp>
        <p:sp>
          <p:nvSpPr>
            <p:cNvPr id="31" name="Oval 30">
              <a:extLst>
                <a:ext uri="{FF2B5EF4-FFF2-40B4-BE49-F238E27FC236}">
                  <a16:creationId xmlns:a16="http://schemas.microsoft.com/office/drawing/2014/main" id="{AD82C243-EA30-4027-B315-2CC94E548331}"/>
                </a:ext>
              </a:extLst>
            </p:cNvPr>
            <p:cNvSpPr/>
            <p:nvPr/>
          </p:nvSpPr>
          <p:spPr bwMode="auto">
            <a:xfrm>
              <a:off x="3595089" y="1953762"/>
              <a:ext cx="76886" cy="142485"/>
            </a:xfrm>
            <a:prstGeom prst="ellipse">
              <a:avLst/>
            </a:prstGeom>
            <a:solidFill>
              <a:srgbClr val="E91E63"/>
            </a:solidFill>
            <a:ln w="12700" cap="sq" algn="ctr">
              <a:noFill/>
              <a:miter lim="800000"/>
              <a:headEnd/>
              <a:tailEnd/>
            </a:ln>
            <a:effectLst/>
          </p:spPr>
          <p:txBody>
            <a:bodyPr wrap="square" lIns="0" rIns="0" rtlCol="0" anchor="ctr"/>
            <a:lstStyle/>
            <a:p>
              <a:pPr marL="0" marR="0" lvl="0" indent="0" algn="ctr" defTabSz="685800" rtl="0" eaLnBrk="1" fontAlgn="auto" latinLnBrk="0" hangingPunct="1">
                <a:lnSpc>
                  <a:spcPct val="100000"/>
                </a:lnSpc>
                <a:spcBef>
                  <a:spcPts val="810"/>
                </a:spcBef>
                <a:spcAft>
                  <a:spcPts val="0"/>
                </a:spcAft>
                <a:buClrTx/>
                <a:buSzTx/>
                <a:buFontTx/>
                <a:buNone/>
                <a:tabLst/>
                <a:defRPr/>
              </a:pPr>
              <a:endParaRPr kumimoji="0" lang="en-US" sz="1200" b="0" i="0" u="none" strike="noStrike" kern="1200" cap="none" spc="0" normalizeH="0" baseline="0" noProof="0">
                <a:ln>
                  <a:noFill/>
                </a:ln>
                <a:solidFill>
                  <a:srgbClr val="003B5C"/>
                </a:solidFill>
                <a:effectLst/>
                <a:uLnTx/>
                <a:uFillTx/>
                <a:latin typeface="Arial"/>
                <a:ea typeface="+mn-ea"/>
                <a:cs typeface="+mn-cs"/>
              </a:endParaRPr>
            </a:p>
          </p:txBody>
        </p:sp>
        <p:sp>
          <p:nvSpPr>
            <p:cNvPr id="32" name="TextBox 31">
              <a:extLst>
                <a:ext uri="{FF2B5EF4-FFF2-40B4-BE49-F238E27FC236}">
                  <a16:creationId xmlns:a16="http://schemas.microsoft.com/office/drawing/2014/main" id="{37B6D793-EF32-46C3-BA51-008C6C50C716}"/>
                </a:ext>
              </a:extLst>
            </p:cNvPr>
            <p:cNvSpPr txBox="1"/>
            <p:nvPr/>
          </p:nvSpPr>
          <p:spPr bwMode="auto">
            <a:xfrm>
              <a:off x="3726928" y="1923706"/>
              <a:ext cx="1214243" cy="202598"/>
            </a:xfrm>
            <a:prstGeom prst="rect">
              <a:avLst/>
            </a:prstGeom>
            <a:noFill/>
            <a:ln w="12700" cap="sq" algn="ctr">
              <a:noFill/>
              <a:miter lim="800000"/>
              <a:headEnd/>
              <a:tailEnd/>
            </a:ln>
            <a:effectLst/>
          </p:spPr>
          <p:txBody>
            <a:bodyPr wrap="square" rtlCol="0" anchor="ctr" anchorCtr="0">
              <a:noAutofit/>
            </a:bodyPr>
            <a:lstStyle/>
            <a:p>
              <a:pPr marL="0" marR="0" lvl="0" indent="0" algn="l" defTabSz="685800" rtl="0" eaLnBrk="1" fontAlgn="auto" latinLnBrk="0" hangingPunct="1">
                <a:lnSpc>
                  <a:spcPct val="95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Your Name</a:t>
              </a:r>
            </a:p>
          </p:txBody>
        </p:sp>
        <p:sp>
          <p:nvSpPr>
            <p:cNvPr id="33" name="TextBox 32">
              <a:extLst>
                <a:ext uri="{FF2B5EF4-FFF2-40B4-BE49-F238E27FC236}">
                  <a16:creationId xmlns:a16="http://schemas.microsoft.com/office/drawing/2014/main" id="{1D24ECA4-53E1-4B62-8443-C81FEB3D1921}"/>
                </a:ext>
              </a:extLst>
            </p:cNvPr>
            <p:cNvSpPr txBox="1"/>
            <p:nvPr/>
          </p:nvSpPr>
          <p:spPr bwMode="auto">
            <a:xfrm>
              <a:off x="3485100" y="1919838"/>
              <a:ext cx="310141" cy="202598"/>
            </a:xfrm>
            <a:prstGeom prst="rect">
              <a:avLst/>
            </a:prstGeom>
            <a:noFill/>
            <a:ln w="12700" cap="sq" algn="ctr">
              <a:noFill/>
              <a:miter lim="800000"/>
              <a:headEnd/>
              <a:tailEnd/>
            </a:ln>
            <a:effectLst/>
          </p:spPr>
          <p:txBody>
            <a:bodyPr wrap="square" rtlCol="0" anchor="ctr" anchorCtr="0">
              <a:noAutofit/>
            </a:bodyPr>
            <a:lstStyle/>
            <a:p>
              <a:pPr marL="0" marR="0" lvl="0" indent="0" algn="l" defTabSz="685800" rtl="0" eaLnBrk="1" fontAlgn="auto" latinLnBrk="0" hangingPunct="1">
                <a:lnSpc>
                  <a:spcPct val="95000"/>
                </a:lnSpc>
                <a:spcBef>
                  <a:spcPts val="0"/>
                </a:spcBef>
                <a:spcAft>
                  <a:spcPts val="0"/>
                </a:spcAft>
                <a:buClrTx/>
                <a:buSzTx/>
                <a:buFontTx/>
                <a:buNone/>
                <a:tabLst/>
                <a:defRPr/>
              </a:pPr>
              <a:r>
                <a:rPr kumimoji="0" lang="en-US" sz="525" b="1" i="0" u="none" strike="noStrike" kern="1200" cap="none" spc="0" normalizeH="0" baseline="0" noProof="0">
                  <a:ln>
                    <a:noFill/>
                  </a:ln>
                  <a:solidFill>
                    <a:srgbClr val="FFFFFF"/>
                  </a:solidFill>
                  <a:effectLst/>
                  <a:uLnTx/>
                  <a:uFillTx/>
                  <a:latin typeface="Arial"/>
                  <a:ea typeface="+mn-ea"/>
                  <a:cs typeface="+mn-cs"/>
                </a:rPr>
                <a:t>YN</a:t>
              </a:r>
              <a:endParaRPr kumimoji="0" lang="en-US" sz="900" b="1" i="0" u="none" strike="noStrike" kern="1200" cap="none" spc="0" normalizeH="0" baseline="0" noProof="0">
                <a:ln>
                  <a:noFill/>
                </a:ln>
                <a:solidFill>
                  <a:srgbClr val="FFFFFF"/>
                </a:solidFill>
                <a:effectLst/>
                <a:uLnTx/>
                <a:uFillTx/>
                <a:latin typeface="Arial"/>
                <a:ea typeface="+mn-ea"/>
                <a:cs typeface="+mn-cs"/>
              </a:endParaRPr>
            </a:p>
          </p:txBody>
        </p:sp>
      </p:grpSp>
      <p:sp>
        <p:nvSpPr>
          <p:cNvPr id="3" name="Footer Placeholder 2">
            <a:extLst>
              <a:ext uri="{FF2B5EF4-FFF2-40B4-BE49-F238E27FC236}">
                <a16:creationId xmlns:a16="http://schemas.microsoft.com/office/drawing/2014/main" id="{7A0158F7-2A15-FF46-C76F-4B2B7AFAEC09}"/>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TLP:AMBER</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25758144"/>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13cf49679b7_0_1"/>
          <p:cNvSpPr txBox="1">
            <a:spLocks noGrp="1"/>
          </p:cNvSpPr>
          <p:nvPr>
            <p:ph type="title"/>
          </p:nvPr>
        </p:nvSpPr>
        <p:spPr>
          <a:xfrm>
            <a:off x="356344" y="335306"/>
            <a:ext cx="2378700" cy="2977200"/>
          </a:xfrm>
          <a:prstGeom prst="rect">
            <a:avLst/>
          </a:prstGeom>
          <a:noFill/>
          <a:ln>
            <a:noFill/>
          </a:ln>
        </p:spPr>
        <p:txBody>
          <a:bodyPr spcFirstLastPara="1" wrap="square" lIns="68569" tIns="34275" rIns="68569" bIns="34275" anchor="t" anchorCtr="0">
            <a:normAutofit/>
          </a:bodyPr>
          <a:lstStyle/>
          <a:p>
            <a:r>
              <a:rPr lang="en-US" sz="3750" b="1">
                <a:solidFill>
                  <a:srgbClr val="3990BA"/>
                </a:solidFill>
                <a:latin typeface="Raleway"/>
                <a:ea typeface="Raleway"/>
                <a:cs typeface="Raleway"/>
                <a:sym typeface="Raleway"/>
              </a:rPr>
              <a:t>Five Steps to </a:t>
            </a:r>
            <a:endParaRPr sz="3750" b="1">
              <a:solidFill>
                <a:srgbClr val="3990BA"/>
              </a:solidFill>
              <a:latin typeface="Raleway"/>
              <a:ea typeface="Raleway"/>
              <a:cs typeface="Raleway"/>
              <a:sym typeface="Raleway"/>
            </a:endParaRPr>
          </a:p>
          <a:p>
            <a:r>
              <a:rPr lang="en-US" sz="3750" b="1">
                <a:solidFill>
                  <a:srgbClr val="3990BA"/>
                </a:solidFill>
                <a:latin typeface="Raleway"/>
                <a:ea typeface="Raleway"/>
                <a:cs typeface="Raleway"/>
                <a:sym typeface="Raleway"/>
              </a:rPr>
              <a:t>Safer Elections</a:t>
            </a:r>
            <a:endParaRPr sz="3750" b="1">
              <a:solidFill>
                <a:srgbClr val="3990BA"/>
              </a:solidFill>
              <a:latin typeface="Raleway"/>
              <a:ea typeface="Raleway"/>
              <a:cs typeface="Raleway"/>
              <a:sym typeface="Raleway"/>
            </a:endParaRPr>
          </a:p>
        </p:txBody>
      </p:sp>
      <p:pic>
        <p:nvPicPr>
          <p:cNvPr id="562" name="Google Shape;562;g13cf49679b7_0_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74369" y="264357"/>
            <a:ext cx="5972082" cy="4614788"/>
          </a:xfrm>
          <a:prstGeom prst="rect">
            <a:avLst/>
          </a:prstGeom>
          <a:noFill/>
          <a:ln>
            <a:noFill/>
          </a:ln>
        </p:spPr>
      </p:pic>
      <p:pic>
        <p:nvPicPr>
          <p:cNvPr id="5" name="Picture 4" descr="A qr code with a white background&#10;&#10;Description automatically generated">
            <a:extLst>
              <a:ext uri="{FF2B5EF4-FFF2-40B4-BE49-F238E27FC236}">
                <a16:creationId xmlns:a16="http://schemas.microsoft.com/office/drawing/2014/main" id="{6B1F017D-5B69-E9D7-6B02-9D4E43EDDB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781" y="2776538"/>
            <a:ext cx="1647825" cy="1647825"/>
          </a:xfrm>
          <a:prstGeom prst="rect">
            <a:avLst/>
          </a:prstGeom>
        </p:spPr>
      </p:pic>
      <p:sp>
        <p:nvSpPr>
          <p:cNvPr id="2" name="Footer Placeholder 2">
            <a:extLst>
              <a:ext uri="{FF2B5EF4-FFF2-40B4-BE49-F238E27FC236}">
                <a16:creationId xmlns:a16="http://schemas.microsoft.com/office/drawing/2014/main" id="{51A7FDA8-3BB4-E9FB-018C-FEA56644723A}"/>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84532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2"/>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744" name="Google Shape;744;p12"/>
          <p:cNvSpPr/>
          <p:nvPr/>
        </p:nvSpPr>
        <p:spPr>
          <a:xfrm rot="10800000">
            <a:off x="-1" y="-17020"/>
            <a:ext cx="9143999" cy="3280597"/>
          </a:xfrm>
          <a:prstGeom prst="rect">
            <a:avLst/>
          </a:prstGeom>
          <a:gradFill>
            <a:gsLst>
              <a:gs pos="0">
                <a:srgbClr val="2F5496"/>
              </a:gs>
              <a:gs pos="100000">
                <a:srgbClr val="000000"/>
              </a:gs>
            </a:gsLst>
            <a:lin ang="15000000" scaled="0"/>
          </a:gra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745" name="Google Shape;745;p12"/>
          <p:cNvSpPr/>
          <p:nvPr/>
        </p:nvSpPr>
        <p:spPr>
          <a:xfrm rot="5400000">
            <a:off x="2931540" y="-2948881"/>
            <a:ext cx="3280918" cy="9144000"/>
          </a:xfrm>
          <a:prstGeom prst="rect">
            <a:avLst/>
          </a:prstGeom>
          <a:gradFill>
            <a:gsLst>
              <a:gs pos="0">
                <a:srgbClr val="4472C4">
                  <a:alpha val="0"/>
                </a:srgbClr>
              </a:gs>
              <a:gs pos="40000">
                <a:srgbClr val="4472C4">
                  <a:alpha val="0"/>
                </a:srgbClr>
              </a:gs>
              <a:gs pos="100000">
                <a:srgbClr val="2F5496">
                  <a:alpha val="50196"/>
                </a:srgbClr>
              </a:gs>
            </a:gsLst>
            <a:lin ang="2400000" scaled="0"/>
          </a:gra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746" name="Google Shape;746;p12"/>
          <p:cNvSpPr/>
          <p:nvPr/>
        </p:nvSpPr>
        <p:spPr>
          <a:xfrm rot="5400000">
            <a:off x="3102522" y="-2777901"/>
            <a:ext cx="3280596" cy="8802359"/>
          </a:xfrm>
          <a:prstGeom prst="rect">
            <a:avLst/>
          </a:prstGeom>
          <a:solidFill>
            <a:srgbClr val="3990BA"/>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747" name="Google Shape;747;p12"/>
          <p:cNvSpPr/>
          <p:nvPr/>
        </p:nvSpPr>
        <p:spPr>
          <a:xfrm>
            <a:off x="-4" y="-17018"/>
            <a:ext cx="6406864" cy="3280595"/>
          </a:xfrm>
          <a:prstGeom prst="rect">
            <a:avLst/>
          </a:prstGeom>
          <a:solidFill>
            <a:srgbClr val="3990BA"/>
          </a:soli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748" name="Google Shape;748;p12"/>
          <p:cNvSpPr/>
          <p:nvPr/>
        </p:nvSpPr>
        <p:spPr>
          <a:xfrm rot="-9091028">
            <a:off x="4459074" y="-774039"/>
            <a:ext cx="3742610" cy="3329348"/>
          </a:xfrm>
          <a:custGeom>
            <a:avLst/>
            <a:gdLst/>
            <a:ahLst/>
            <a:cxnLst/>
            <a:rect l="l" t="t" r="r" b="b"/>
            <a:pathLst>
              <a:path w="4990147" h="4439131" extrusionOk="0">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4472C4">
                  <a:alpha val="20392"/>
                </a:srgbClr>
              </a:gs>
              <a:gs pos="87000">
                <a:srgbClr val="8DA9DB">
                  <a:alpha val="392"/>
                </a:srgbClr>
              </a:gs>
              <a:gs pos="100000">
                <a:srgbClr val="8DA9DB">
                  <a:alpha val="392"/>
                </a:srgbClr>
              </a:gs>
            </a:gsLst>
            <a:lin ang="8400000" scaled="0"/>
          </a:gradFill>
          <a:ln>
            <a:noFill/>
          </a:ln>
        </p:spPr>
        <p:txBody>
          <a:bodyPr spcFirstLastPara="1" wrap="square" lIns="68569" tIns="34275" rIns="68569" bIns="34275" anchor="ctr" anchorCtr="0">
            <a:noAutofit/>
          </a:bodyPr>
          <a:lstStyle/>
          <a:p>
            <a:pPr defTabSz="685800" fontAlgn="auto">
              <a:lnSpc>
                <a:spcPct val="100000"/>
              </a:lnSpc>
              <a:spcBef>
                <a:spcPts val="0"/>
              </a:spcBef>
              <a:spcAft>
                <a:spcPts val="0"/>
              </a:spcAft>
              <a:buClr>
                <a:srgbClr val="000000"/>
              </a:buClr>
              <a:buSzPts val="1800"/>
            </a:pPr>
            <a:endParaRPr sz="1350" kern="0">
              <a:solidFill>
                <a:srgbClr val="FFFFFF"/>
              </a:solidFill>
              <a:latin typeface="Calibri"/>
              <a:ea typeface="Calibri"/>
              <a:cs typeface="Calibri"/>
              <a:sym typeface="Calibri"/>
            </a:endParaRPr>
          </a:p>
        </p:txBody>
      </p:sp>
      <p:sp>
        <p:nvSpPr>
          <p:cNvPr id="750" name="Google Shape;750;p12"/>
          <p:cNvSpPr txBox="1">
            <a:spLocks noGrp="1"/>
          </p:cNvSpPr>
          <p:nvPr>
            <p:ph type="subTitle" idx="1"/>
          </p:nvPr>
        </p:nvSpPr>
        <p:spPr>
          <a:xfrm>
            <a:off x="1603574" y="2835170"/>
            <a:ext cx="5516100" cy="428400"/>
          </a:xfrm>
          <a:prstGeom prst="rect">
            <a:avLst/>
          </a:prstGeom>
          <a:noFill/>
          <a:ln>
            <a:noFill/>
          </a:ln>
        </p:spPr>
        <p:txBody>
          <a:bodyPr spcFirstLastPara="1" wrap="square" lIns="68569" tIns="34275" rIns="68569" bIns="34275" anchor="t" anchorCtr="0">
            <a:normAutofit/>
          </a:bodyPr>
          <a:lstStyle/>
          <a:p>
            <a:pPr marL="0" indent="0">
              <a:spcBef>
                <a:spcPts val="0"/>
              </a:spcBef>
              <a:buClr>
                <a:schemeClr val="lt1"/>
              </a:buClr>
            </a:pPr>
            <a:r>
              <a:rPr lang="en-US" sz="2325">
                <a:solidFill>
                  <a:schemeClr val="lt1"/>
                </a:solidFill>
                <a:latin typeface="Raleway"/>
                <a:ea typeface="Raleway"/>
                <a:cs typeface="Raleway"/>
                <a:sym typeface="Raleway"/>
              </a:rPr>
              <a:t>safeelections.org</a:t>
            </a:r>
            <a:endParaRPr sz="2325">
              <a:solidFill>
                <a:schemeClr val="lt1"/>
              </a:solidFill>
              <a:latin typeface="Raleway"/>
              <a:ea typeface="Raleway"/>
              <a:cs typeface="Raleway"/>
              <a:sym typeface="Raleway"/>
            </a:endParaRPr>
          </a:p>
        </p:txBody>
      </p:sp>
      <p:pic>
        <p:nvPicPr>
          <p:cNvPr id="751" name="Google Shape;751;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67404"/>
            <a:ext cx="9144000" cy="2201168"/>
          </a:xfrm>
          <a:prstGeom prst="rect">
            <a:avLst/>
          </a:prstGeom>
          <a:noFill/>
          <a:ln>
            <a:noFill/>
          </a:ln>
        </p:spPr>
      </p:pic>
      <p:pic>
        <p:nvPicPr>
          <p:cNvPr id="10" name="Picture 9" descr="A qr code with a white background&#10;&#10;Description automatically generated">
            <a:extLst>
              <a:ext uri="{FF2B5EF4-FFF2-40B4-BE49-F238E27FC236}">
                <a16:creationId xmlns:a16="http://schemas.microsoft.com/office/drawing/2014/main" id="{6B1F017D-5B69-E9D7-6B02-9D4E43EDDB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7711" y="3280588"/>
            <a:ext cx="1647825" cy="1647825"/>
          </a:xfrm>
          <a:prstGeom prst="rect">
            <a:avLst/>
          </a:prstGeom>
        </p:spPr>
      </p:pic>
      <p:sp>
        <p:nvSpPr>
          <p:cNvPr id="2" name="Footer Placeholder 2">
            <a:extLst>
              <a:ext uri="{FF2B5EF4-FFF2-40B4-BE49-F238E27FC236}">
                <a16:creationId xmlns:a16="http://schemas.microsoft.com/office/drawing/2014/main" id="{7F2AD42A-CD74-433A-B17F-04F75BC0FC3C}"/>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p:cNvSpPr>
            <a:spLocks noGrp="1"/>
          </p:cNvSpPr>
          <p:nvPr>
            <p:ph type="body" sz="quarter" idx="10"/>
          </p:nvPr>
        </p:nvSpPr>
        <p:spPr/>
        <p:txBody>
          <a:bodyPr/>
          <a:lstStyle/>
          <a:p>
            <a:r>
              <a:rPr lang="en-US" dirty="0"/>
              <a:t>#Protect2024 – Election Security</a:t>
            </a:r>
          </a:p>
        </p:txBody>
      </p:sp>
      <p:sp>
        <p:nvSpPr>
          <p:cNvPr id="33" name="Text Placeholder 32"/>
          <p:cNvSpPr>
            <a:spLocks noGrp="1"/>
          </p:cNvSpPr>
          <p:nvPr>
            <p:ph type="body" sz="quarter" idx="11"/>
          </p:nvPr>
        </p:nvSpPr>
        <p:spPr/>
        <p:txBody>
          <a:bodyPr/>
          <a:lstStyle/>
          <a:p>
            <a:r>
              <a:rPr lang="en-US" sz="1400" b="0" dirty="0"/>
              <a:t>Mike Moser</a:t>
            </a:r>
            <a:endParaRPr lang="en-US" dirty="0"/>
          </a:p>
        </p:txBody>
      </p:sp>
      <p:sp>
        <p:nvSpPr>
          <p:cNvPr id="35" name="Text Placeholder 34"/>
          <p:cNvSpPr>
            <a:spLocks noGrp="1"/>
          </p:cNvSpPr>
          <p:nvPr>
            <p:ph type="body" sz="quarter" idx="12"/>
          </p:nvPr>
        </p:nvSpPr>
        <p:spPr>
          <a:xfrm>
            <a:off x="1371600" y="3899334"/>
            <a:ext cx="7315200" cy="168296"/>
          </a:xfrm>
        </p:spPr>
        <p:txBody>
          <a:bodyPr/>
          <a:lstStyle/>
          <a:p>
            <a:r>
              <a:rPr lang="en-US" dirty="0"/>
              <a:t>IT Cybersecurity Specialist, Engagement, Assistance, &amp; Training, Election Security &amp; Resilience, </a:t>
            </a:r>
            <a:r>
              <a:rPr lang="en-US" i="1" dirty="0"/>
              <a:t>CISA</a:t>
            </a:r>
          </a:p>
        </p:txBody>
      </p:sp>
      <p:sp>
        <p:nvSpPr>
          <p:cNvPr id="4" name="Text Placeholder 3">
            <a:extLst>
              <a:ext uri="{FF2B5EF4-FFF2-40B4-BE49-F238E27FC236}">
                <a16:creationId xmlns:a16="http://schemas.microsoft.com/office/drawing/2014/main" id="{9BC5830B-4B95-0D39-6022-D2F87CCC281F}"/>
              </a:ext>
            </a:extLst>
          </p:cNvPr>
          <p:cNvSpPr>
            <a:spLocks noGrp="1"/>
          </p:cNvSpPr>
          <p:nvPr>
            <p:ph type="body" sz="quarter" idx="15"/>
          </p:nvPr>
        </p:nvSpPr>
        <p:spPr/>
        <p:txBody>
          <a:bodyPr/>
          <a:lstStyle/>
          <a:p>
            <a:r>
              <a:rPr lang="en-US"/>
              <a:t>CISA</a:t>
            </a:r>
          </a:p>
        </p:txBody>
      </p:sp>
    </p:spTree>
    <p:custDataLst>
      <p:tags r:id="rId1"/>
    </p:custDataLst>
    <p:extLst>
      <p:ext uri="{BB962C8B-B14F-4D97-AF65-F5344CB8AC3E}">
        <p14:creationId xmlns:p14="http://schemas.microsoft.com/office/powerpoint/2010/main" val="3003515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2AB65AC5-D4D5-BC4A-9452-4C4D6F8813E9}"/>
              </a:ext>
            </a:extLst>
          </p:cNvPr>
          <p:cNvSpPr>
            <a:spLocks noChangeArrowheads="1"/>
          </p:cNvSpPr>
          <p:nvPr/>
        </p:nvSpPr>
        <p:spPr bwMode="auto">
          <a:xfrm rot="-5400000">
            <a:off x="9321404" y="1284685"/>
            <a:ext cx="228600" cy="228600"/>
          </a:xfrm>
          <a:prstGeom prst="rect">
            <a:avLst/>
          </a:prstGeom>
          <a:solidFill>
            <a:srgbClr val="005288"/>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
        <p:nvSpPr>
          <p:cNvPr id="11267" name="Rectangle 4">
            <a:extLst>
              <a:ext uri="{FF2B5EF4-FFF2-40B4-BE49-F238E27FC236}">
                <a16:creationId xmlns:a16="http://schemas.microsoft.com/office/drawing/2014/main" id="{4D766BCD-F071-8A4D-B8FD-E2E33839B75B}"/>
              </a:ext>
            </a:extLst>
          </p:cNvPr>
          <p:cNvSpPr>
            <a:spLocks noChangeArrowheads="1"/>
          </p:cNvSpPr>
          <p:nvPr/>
        </p:nvSpPr>
        <p:spPr bwMode="auto">
          <a:xfrm rot="-5400000">
            <a:off x="9565481" y="1284685"/>
            <a:ext cx="228600" cy="228600"/>
          </a:xfrm>
          <a:prstGeom prst="rect">
            <a:avLst/>
          </a:prstGeom>
          <a:solidFill>
            <a:srgbClr val="0078A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
        <p:nvSpPr>
          <p:cNvPr id="11268" name="Rectangle 5">
            <a:extLst>
              <a:ext uri="{FF2B5EF4-FFF2-40B4-BE49-F238E27FC236}">
                <a16:creationId xmlns:a16="http://schemas.microsoft.com/office/drawing/2014/main" id="{E0285E6C-E75E-CA46-ACA3-973C50A6C4FA}"/>
              </a:ext>
            </a:extLst>
          </p:cNvPr>
          <p:cNvSpPr>
            <a:spLocks noChangeArrowheads="1"/>
          </p:cNvSpPr>
          <p:nvPr/>
        </p:nvSpPr>
        <p:spPr bwMode="auto">
          <a:xfrm rot="-5400000">
            <a:off x="9808369" y="1284685"/>
            <a:ext cx="228600" cy="228600"/>
          </a:xfrm>
          <a:prstGeom prst="rect">
            <a:avLst/>
          </a:prstGeom>
          <a:solidFill>
            <a:srgbClr val="5A5B5D"/>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
        <p:nvSpPr>
          <p:cNvPr id="11269" name="Rectangle 6">
            <a:extLst>
              <a:ext uri="{FF2B5EF4-FFF2-40B4-BE49-F238E27FC236}">
                <a16:creationId xmlns:a16="http://schemas.microsoft.com/office/drawing/2014/main" id="{90908ED2-8260-1E47-804B-FF8B9A24AB35}"/>
              </a:ext>
            </a:extLst>
          </p:cNvPr>
          <p:cNvSpPr>
            <a:spLocks noChangeArrowheads="1"/>
          </p:cNvSpPr>
          <p:nvPr/>
        </p:nvSpPr>
        <p:spPr bwMode="auto">
          <a:xfrm rot="-5400000">
            <a:off x="10052447" y="1284685"/>
            <a:ext cx="228600" cy="228600"/>
          </a:xfrm>
          <a:prstGeom prst="rect">
            <a:avLst/>
          </a:prstGeom>
          <a:solidFill>
            <a:srgbClr val="C0C2C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
        <p:nvSpPr>
          <p:cNvPr id="11270" name="Rectangle 7">
            <a:extLst>
              <a:ext uri="{FF2B5EF4-FFF2-40B4-BE49-F238E27FC236}">
                <a16:creationId xmlns:a16="http://schemas.microsoft.com/office/drawing/2014/main" id="{FA4E2A82-E853-A142-82F0-F52EA98F64F4}"/>
              </a:ext>
            </a:extLst>
          </p:cNvPr>
          <p:cNvSpPr>
            <a:spLocks noChangeArrowheads="1"/>
          </p:cNvSpPr>
          <p:nvPr/>
        </p:nvSpPr>
        <p:spPr bwMode="auto">
          <a:xfrm rot="-5400000">
            <a:off x="9321404" y="1522810"/>
            <a:ext cx="228600" cy="228600"/>
          </a:xfrm>
          <a:prstGeom prst="rect">
            <a:avLst/>
          </a:prstGeom>
          <a:solidFill>
            <a:srgbClr val="C4123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
        <p:nvSpPr>
          <p:cNvPr id="11271" name="Rectangle 8">
            <a:extLst>
              <a:ext uri="{FF2B5EF4-FFF2-40B4-BE49-F238E27FC236}">
                <a16:creationId xmlns:a16="http://schemas.microsoft.com/office/drawing/2014/main" id="{D03113E3-F4F2-4144-818A-0F4DBA54C805}"/>
              </a:ext>
            </a:extLst>
          </p:cNvPr>
          <p:cNvSpPr>
            <a:spLocks noChangeArrowheads="1"/>
          </p:cNvSpPr>
          <p:nvPr/>
        </p:nvSpPr>
        <p:spPr bwMode="auto">
          <a:xfrm rot="-5400000">
            <a:off x="9565481" y="1522810"/>
            <a:ext cx="228600" cy="228600"/>
          </a:xfrm>
          <a:prstGeom prst="rect">
            <a:avLst/>
          </a:prstGeom>
          <a:solidFill>
            <a:srgbClr val="5E973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
        <p:nvSpPr>
          <p:cNvPr id="11272" name="Rectangle 9">
            <a:extLst>
              <a:ext uri="{FF2B5EF4-FFF2-40B4-BE49-F238E27FC236}">
                <a16:creationId xmlns:a16="http://schemas.microsoft.com/office/drawing/2014/main" id="{72AA5473-40E3-9E43-914E-8719215521E7}"/>
              </a:ext>
            </a:extLst>
          </p:cNvPr>
          <p:cNvSpPr>
            <a:spLocks noChangeArrowheads="1"/>
          </p:cNvSpPr>
          <p:nvPr/>
        </p:nvSpPr>
        <p:spPr bwMode="auto">
          <a:xfrm rot="-5400000">
            <a:off x="9808369" y="1522810"/>
            <a:ext cx="228600" cy="228600"/>
          </a:xfrm>
          <a:prstGeom prst="rect">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
        <p:nvSpPr>
          <p:cNvPr id="11273" name="Rectangle 10">
            <a:extLst>
              <a:ext uri="{FF2B5EF4-FFF2-40B4-BE49-F238E27FC236}">
                <a16:creationId xmlns:a16="http://schemas.microsoft.com/office/drawing/2014/main" id="{1EDCE5FD-FCF1-4D40-8D3F-D0D084D3EAB3}"/>
              </a:ext>
            </a:extLst>
          </p:cNvPr>
          <p:cNvSpPr>
            <a:spLocks noChangeArrowheads="1"/>
          </p:cNvSpPr>
          <p:nvPr/>
        </p:nvSpPr>
        <p:spPr bwMode="auto">
          <a:xfrm rot="-5400000">
            <a:off x="10052447" y="1522810"/>
            <a:ext cx="228600" cy="2286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
        <p:nvSpPr>
          <p:cNvPr id="11274" name="TextBox 13">
            <a:extLst>
              <a:ext uri="{FF2B5EF4-FFF2-40B4-BE49-F238E27FC236}">
                <a16:creationId xmlns:a16="http://schemas.microsoft.com/office/drawing/2014/main" id="{2BAAA080-69E8-2E42-90F6-FBD7D53E64BE}"/>
              </a:ext>
            </a:extLst>
          </p:cNvPr>
          <p:cNvSpPr txBox="1">
            <a:spLocks noChangeArrowheads="1"/>
          </p:cNvSpPr>
          <p:nvPr/>
        </p:nvSpPr>
        <p:spPr bwMode="auto">
          <a:xfrm>
            <a:off x="9201150" y="4556522"/>
            <a:ext cx="1544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r>
              <a:rPr lang="en-US" altLang="en-US" sz="900">
                <a:solidFill>
                  <a:srgbClr val="FF0000"/>
                </a:solidFill>
              </a:rPr>
              <a:t>Change Presenter’s Name</a:t>
            </a:r>
          </a:p>
          <a:p>
            <a:pPr algn="l" defTabSz="685800" fontAlgn="auto">
              <a:lnSpc>
                <a:spcPct val="100000"/>
              </a:lnSpc>
              <a:spcBef>
                <a:spcPts val="0"/>
              </a:spcBef>
              <a:spcAft>
                <a:spcPts val="0"/>
              </a:spcAft>
            </a:pPr>
            <a:r>
              <a:rPr lang="en-US" altLang="en-US" sz="900">
                <a:solidFill>
                  <a:srgbClr val="FF0000"/>
                </a:solidFill>
              </a:rPr>
              <a:t>In Slide Master</a:t>
            </a:r>
          </a:p>
        </p:txBody>
      </p:sp>
      <p:sp>
        <p:nvSpPr>
          <p:cNvPr id="11275" name="TextBox 15">
            <a:extLst>
              <a:ext uri="{FF2B5EF4-FFF2-40B4-BE49-F238E27FC236}">
                <a16:creationId xmlns:a16="http://schemas.microsoft.com/office/drawing/2014/main" id="{C62289FB-7E34-7A43-84A4-038050EB1DD9}"/>
              </a:ext>
            </a:extLst>
          </p:cNvPr>
          <p:cNvSpPr txBox="1">
            <a:spLocks noChangeArrowheads="1"/>
          </p:cNvSpPr>
          <p:nvPr/>
        </p:nvSpPr>
        <p:spPr bwMode="auto">
          <a:xfrm>
            <a:off x="9201150" y="914400"/>
            <a:ext cx="12573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r>
              <a:rPr lang="en-US" altLang="en-US" sz="900">
                <a:solidFill>
                  <a:srgbClr val="FF0000"/>
                </a:solidFill>
              </a:rPr>
              <a:t>DHS Color Palette Per OPA RGB Colors</a:t>
            </a:r>
          </a:p>
        </p:txBody>
      </p:sp>
      <p:sp>
        <p:nvSpPr>
          <p:cNvPr id="11276" name="TextBox 19">
            <a:extLst>
              <a:ext uri="{FF2B5EF4-FFF2-40B4-BE49-F238E27FC236}">
                <a16:creationId xmlns:a16="http://schemas.microsoft.com/office/drawing/2014/main" id="{05BD1E2C-9BD4-F849-A81A-D7F8E16C13E9}"/>
              </a:ext>
            </a:extLst>
          </p:cNvPr>
          <p:cNvSpPr txBox="1">
            <a:spLocks noChangeArrowheads="1"/>
          </p:cNvSpPr>
          <p:nvPr/>
        </p:nvSpPr>
        <p:spPr bwMode="auto">
          <a:xfrm>
            <a:off x="9201150" y="1903810"/>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r>
              <a:rPr lang="en-US" altLang="en-US" sz="900">
                <a:solidFill>
                  <a:srgbClr val="FF0000"/>
                </a:solidFill>
              </a:rPr>
              <a:t>Use Arial Font For All Text</a:t>
            </a:r>
          </a:p>
          <a:p>
            <a:pPr algn="l" defTabSz="685800" fontAlgn="auto">
              <a:lnSpc>
                <a:spcPct val="100000"/>
              </a:lnSpc>
              <a:spcBef>
                <a:spcPts val="0"/>
              </a:spcBef>
              <a:spcAft>
                <a:spcPts val="0"/>
              </a:spcAft>
            </a:pPr>
            <a:endParaRPr lang="en-US" altLang="en-US" sz="900">
              <a:solidFill>
                <a:srgbClr val="FF0000"/>
              </a:solidFill>
            </a:endParaRPr>
          </a:p>
        </p:txBody>
      </p:sp>
      <p:sp>
        <p:nvSpPr>
          <p:cNvPr id="11277" name="Slide Number Placeholder 3">
            <a:extLst>
              <a:ext uri="{FF2B5EF4-FFF2-40B4-BE49-F238E27FC236}">
                <a16:creationId xmlns:a16="http://schemas.microsoft.com/office/drawing/2014/main" id="{39DCD9E6-5009-B84F-A4D2-FA686AFB7FC5}"/>
              </a:ext>
            </a:extLst>
          </p:cNvPr>
          <p:cNvSpPr>
            <a:spLocks noGrp="1" noChangeArrowheads="1"/>
          </p:cNvSpPr>
          <p:nvPr>
            <p:ph type="sldNum" sz="quarter" idx="4294967295"/>
          </p:nvPr>
        </p:nvSpPr>
        <p:spPr>
          <a:xfrm>
            <a:off x="8286750" y="4614342"/>
            <a:ext cx="400050" cy="2308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defRPr>
            </a:lvl1pPr>
            <a:lvl2pPr marL="557213" indent="-214313">
              <a:defRPr sz="1800">
                <a:solidFill>
                  <a:schemeClr val="tx1"/>
                </a:solidFill>
                <a:latin typeface="Arial" panose="020B0604020202020204" pitchFamily="34" charset="0"/>
              </a:defRPr>
            </a:lvl2pPr>
            <a:lvl3pPr marL="857250" indent="-171450">
              <a:defRPr sz="1800">
                <a:solidFill>
                  <a:schemeClr val="tx1"/>
                </a:solidFill>
                <a:latin typeface="Arial" panose="020B0604020202020204" pitchFamily="34" charset="0"/>
              </a:defRPr>
            </a:lvl3pPr>
            <a:lvl4pPr marL="1200150" indent="-171450">
              <a:defRPr sz="1800">
                <a:solidFill>
                  <a:schemeClr val="tx1"/>
                </a:solidFill>
                <a:latin typeface="Arial" panose="020B0604020202020204" pitchFamily="34" charset="0"/>
              </a:defRPr>
            </a:lvl4pPr>
            <a:lvl5pPr marL="1543050" indent="-17145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pPr defTabSz="685800" fontAlgn="auto">
              <a:lnSpc>
                <a:spcPct val="100000"/>
              </a:lnSpc>
              <a:spcBef>
                <a:spcPts val="0"/>
              </a:spcBef>
              <a:spcAft>
                <a:spcPts val="0"/>
              </a:spcAft>
            </a:pPr>
            <a:fld id="{E0E78C1F-4E09-8E45-AA77-2D5EF4338DD0}" type="slidenum">
              <a:rPr lang="en-US" altLang="en-US" sz="900">
                <a:solidFill>
                  <a:srgbClr val="5A5B5D"/>
                </a:solidFill>
              </a:rPr>
              <a:pPr defTabSz="685800" fontAlgn="auto">
                <a:lnSpc>
                  <a:spcPct val="100000"/>
                </a:lnSpc>
                <a:spcBef>
                  <a:spcPts val="0"/>
                </a:spcBef>
                <a:spcAft>
                  <a:spcPts val="0"/>
                </a:spcAft>
              </a:pPr>
              <a:t>43</a:t>
            </a:fld>
            <a:endParaRPr lang="en-US" altLang="en-US" sz="900">
              <a:solidFill>
                <a:srgbClr val="5A5B5D"/>
              </a:solidFill>
            </a:endParaRPr>
          </a:p>
        </p:txBody>
      </p:sp>
      <p:sp>
        <p:nvSpPr>
          <p:cNvPr id="6" name="Rectangle 7">
            <a:extLst>
              <a:ext uri="{FF2B5EF4-FFF2-40B4-BE49-F238E27FC236}">
                <a16:creationId xmlns:a16="http://schemas.microsoft.com/office/drawing/2014/main" id="{82C250A3-BE0E-41FF-424C-F5F78C6F4885}"/>
              </a:ext>
            </a:extLst>
          </p:cNvPr>
          <p:cNvSpPr>
            <a:spLocks noChangeArrowheads="1"/>
          </p:cNvSpPr>
          <p:nvPr/>
        </p:nvSpPr>
        <p:spPr bwMode="auto">
          <a:xfrm rot="-5400000">
            <a:off x="9321404" y="2506267"/>
            <a:ext cx="228600" cy="228600"/>
          </a:xfrm>
          <a:prstGeom prst="rect">
            <a:avLst/>
          </a:prstGeom>
          <a:solidFill>
            <a:srgbClr val="002B47"/>
          </a:solid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
        <p:nvSpPr>
          <p:cNvPr id="7" name="Rectangle 8">
            <a:extLst>
              <a:ext uri="{FF2B5EF4-FFF2-40B4-BE49-F238E27FC236}">
                <a16:creationId xmlns:a16="http://schemas.microsoft.com/office/drawing/2014/main" id="{ECF2AFF8-DCE5-E828-383A-BF2D7DC5F2DF}"/>
              </a:ext>
            </a:extLst>
          </p:cNvPr>
          <p:cNvSpPr>
            <a:spLocks noChangeArrowheads="1"/>
          </p:cNvSpPr>
          <p:nvPr/>
        </p:nvSpPr>
        <p:spPr bwMode="auto">
          <a:xfrm rot="-5400000">
            <a:off x="9565481" y="2506267"/>
            <a:ext cx="228600" cy="228600"/>
          </a:xfrm>
          <a:prstGeom prst="rect">
            <a:avLst/>
          </a:prstGeom>
          <a:solidFill>
            <a:srgbClr val="660919"/>
          </a:solid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
        <p:nvSpPr>
          <p:cNvPr id="8" name="Rectangle 9">
            <a:extLst>
              <a:ext uri="{FF2B5EF4-FFF2-40B4-BE49-F238E27FC236}">
                <a16:creationId xmlns:a16="http://schemas.microsoft.com/office/drawing/2014/main" id="{EE3AA8A5-3058-03C2-76CE-2456C2B72365}"/>
              </a:ext>
            </a:extLst>
          </p:cNvPr>
          <p:cNvSpPr>
            <a:spLocks noChangeArrowheads="1"/>
          </p:cNvSpPr>
          <p:nvPr/>
        </p:nvSpPr>
        <p:spPr bwMode="auto">
          <a:xfrm rot="-5400000">
            <a:off x="9808369" y="2506267"/>
            <a:ext cx="228600" cy="228600"/>
          </a:xfrm>
          <a:prstGeom prst="rect">
            <a:avLst/>
          </a:prstGeom>
          <a:solidFill>
            <a:srgbClr val="F0E5CD"/>
          </a:solid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
        <p:nvSpPr>
          <p:cNvPr id="9" name="Rectangle 10">
            <a:extLst>
              <a:ext uri="{FF2B5EF4-FFF2-40B4-BE49-F238E27FC236}">
                <a16:creationId xmlns:a16="http://schemas.microsoft.com/office/drawing/2014/main" id="{564DD260-51D6-D1FD-4720-46B8B8CEA7F6}"/>
              </a:ext>
            </a:extLst>
          </p:cNvPr>
          <p:cNvSpPr>
            <a:spLocks noChangeArrowheads="1"/>
          </p:cNvSpPr>
          <p:nvPr/>
        </p:nvSpPr>
        <p:spPr bwMode="auto">
          <a:xfrm rot="-5400000">
            <a:off x="10052447" y="2506267"/>
            <a:ext cx="228600" cy="228600"/>
          </a:xfrm>
          <a:prstGeom prst="rect">
            <a:avLst/>
          </a:prstGeom>
          <a:solidFill>
            <a:srgbClr val="F5F0E6"/>
          </a:solid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defTabSz="685800" fontAlgn="auto">
              <a:lnSpc>
                <a:spcPct val="100000"/>
              </a:lnSpc>
              <a:spcBef>
                <a:spcPts val="0"/>
              </a:spcBef>
              <a:spcAft>
                <a:spcPts val="0"/>
              </a:spcAft>
            </a:pPr>
            <a:endParaRPr lang="en-US" altLang="en-US" sz="1800">
              <a:solidFill>
                <a:prstClr val="white"/>
              </a:solidFill>
            </a:endParaRPr>
          </a:p>
        </p:txBody>
      </p:sp>
    </p:spTree>
    <p:extLst>
      <p:ext uri="{BB962C8B-B14F-4D97-AF65-F5344CB8AC3E}">
        <p14:creationId xmlns:p14="http://schemas.microsoft.com/office/powerpoint/2010/main" val="409204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5985FE-9B3A-5188-D258-6D4898F513DB}"/>
              </a:ext>
            </a:extLst>
          </p:cNvPr>
          <p:cNvSpPr>
            <a:spLocks noGrp="1"/>
          </p:cNvSpPr>
          <p:nvPr>
            <p:ph type="sldNum" sz="quarter" idx="10"/>
          </p:nvPr>
        </p:nvSpPr>
        <p:spPr>
          <a:xfrm>
            <a:off x="8286750" y="4614342"/>
            <a:ext cx="400050" cy="230832"/>
          </a:xfrm>
        </p:spPr>
        <p:txBody>
          <a:bodyPr/>
          <a:lstStyle/>
          <a:p>
            <a:pPr defTabSz="685800" fontAlgn="auto">
              <a:lnSpc>
                <a:spcPct val="100000"/>
              </a:lnSpc>
              <a:spcBef>
                <a:spcPts val="0"/>
              </a:spcBef>
              <a:spcAft>
                <a:spcPts val="0"/>
              </a:spcAft>
              <a:defRPr/>
            </a:pPr>
            <a:fld id="{549690C8-B626-274D-8FA3-63299A4ABD75}" type="slidenum">
              <a:rPr lang="en-US" altLang="en-US">
                <a:latin typeface="Franklin Gothic Book" panose="020B0503020102020204"/>
              </a:rPr>
              <a:pPr defTabSz="685800" fontAlgn="auto">
                <a:lnSpc>
                  <a:spcPct val="100000"/>
                </a:lnSpc>
                <a:spcBef>
                  <a:spcPts val="0"/>
                </a:spcBef>
                <a:spcAft>
                  <a:spcPts val="0"/>
                </a:spcAft>
                <a:defRPr/>
              </a:pPr>
              <a:t>44</a:t>
            </a:fld>
            <a:endParaRPr lang="en-US" altLang="en-US">
              <a:latin typeface="Franklin Gothic Book" panose="020B0503020102020204"/>
            </a:endParaRPr>
          </a:p>
        </p:txBody>
      </p:sp>
      <p:sp>
        <p:nvSpPr>
          <p:cNvPr id="4" name="TextBox 3">
            <a:extLst>
              <a:ext uri="{FF2B5EF4-FFF2-40B4-BE49-F238E27FC236}">
                <a16:creationId xmlns:a16="http://schemas.microsoft.com/office/drawing/2014/main" id="{EAEDB5E2-E1DB-E098-C85F-C922DF4AD3B0}"/>
              </a:ext>
            </a:extLst>
          </p:cNvPr>
          <p:cNvSpPr txBox="1"/>
          <p:nvPr/>
        </p:nvSpPr>
        <p:spPr>
          <a:xfrm>
            <a:off x="349411" y="195718"/>
            <a:ext cx="6673529" cy="553998"/>
          </a:xfrm>
          <a:prstGeom prst="rect">
            <a:avLst/>
          </a:prstGeom>
          <a:noFill/>
        </p:spPr>
        <p:txBody>
          <a:bodyPr wrap="square">
            <a:spAutoFit/>
          </a:bodyPr>
          <a:lstStyle/>
          <a:p>
            <a:pPr algn="l" defTabSz="685800" fontAlgn="auto">
              <a:lnSpc>
                <a:spcPct val="100000"/>
              </a:lnSpc>
              <a:spcBef>
                <a:spcPts val="0"/>
              </a:spcBef>
              <a:spcAft>
                <a:spcPts val="0"/>
              </a:spcAft>
              <a:defRPr/>
            </a:pPr>
            <a:r>
              <a:rPr lang="en-US" sz="3000">
                <a:solidFill>
                  <a:srgbClr val="F0E5CD"/>
                </a:solidFill>
                <a:latin typeface="Franklin Gothic Medium" panose="020B0603020102020204"/>
              </a:rPr>
              <a:t>CISA &amp; Election Infrastructure</a:t>
            </a:r>
            <a:endParaRPr lang="en-US" sz="3000">
              <a:solidFill>
                <a:prstClr val="white"/>
              </a:solidFill>
              <a:latin typeface="Franklin Gothic Medium" panose="020B0603020102020204"/>
            </a:endParaRPr>
          </a:p>
        </p:txBody>
      </p:sp>
      <p:sp>
        <p:nvSpPr>
          <p:cNvPr id="5" name="Rectangle 4">
            <a:extLst>
              <a:ext uri="{FF2B5EF4-FFF2-40B4-BE49-F238E27FC236}">
                <a16:creationId xmlns:a16="http://schemas.microsoft.com/office/drawing/2014/main" id="{A24B1BD2-771B-FD9A-EBBE-343C431964BC}"/>
              </a:ext>
            </a:extLst>
          </p:cNvPr>
          <p:cNvSpPr/>
          <p:nvPr/>
        </p:nvSpPr>
        <p:spPr>
          <a:xfrm>
            <a:off x="5094777" y="1251187"/>
            <a:ext cx="3592023" cy="2731517"/>
          </a:xfrm>
          <a:prstGeom prst="rect">
            <a:avLst/>
          </a:prstGeom>
        </p:spPr>
        <p:txBody>
          <a:bodyPr wrap="square">
            <a:spAutoFit/>
          </a:bodyPr>
          <a:lstStyle/>
          <a:p>
            <a:pPr algn="l" defTabSz="685800" fontAlgn="auto">
              <a:lnSpc>
                <a:spcPct val="100000"/>
              </a:lnSpc>
              <a:spcBef>
                <a:spcPts val="1350"/>
              </a:spcBef>
              <a:spcAft>
                <a:spcPts val="0"/>
              </a:spcAft>
              <a:defRPr/>
            </a:pPr>
            <a:r>
              <a:rPr lang="en-US" sz="1050">
                <a:solidFill>
                  <a:prstClr val="black"/>
                </a:solidFill>
                <a:latin typeface="Franklin Gothic Book" panose="020B0503020102020204"/>
              </a:rPr>
              <a:t>The Cybersecurity and Infrastructure Security Agency’s (CISA) mission is to help </a:t>
            </a:r>
            <a:r>
              <a:rPr lang="en-US" sz="1050">
                <a:solidFill>
                  <a:srgbClr val="002B47"/>
                </a:solidFill>
                <a:latin typeface="Franklin Gothic Book" panose="020B0503020102020204"/>
              </a:rPr>
              <a:t>secure</a:t>
            </a:r>
            <a:r>
              <a:rPr lang="en-US" sz="1050" b="1">
                <a:solidFill>
                  <a:srgbClr val="002B47"/>
                </a:solidFill>
                <a:latin typeface="Franklin Gothic Book" panose="020B0503020102020204"/>
              </a:rPr>
              <a:t> </a:t>
            </a:r>
            <a:r>
              <a:rPr lang="en-US" sz="1050">
                <a:solidFill>
                  <a:prstClr val="black"/>
                </a:solidFill>
                <a:latin typeface="Franklin Gothic Book" panose="020B0503020102020204"/>
              </a:rPr>
              <a:t>our nation’s critical infrastructure.</a:t>
            </a:r>
          </a:p>
          <a:p>
            <a:pPr algn="l" defTabSz="685800" fontAlgn="auto">
              <a:lnSpc>
                <a:spcPct val="100000"/>
              </a:lnSpc>
              <a:spcBef>
                <a:spcPts val="1350"/>
              </a:spcBef>
              <a:spcAft>
                <a:spcPts val="0"/>
              </a:spcAft>
              <a:defRPr/>
            </a:pPr>
            <a:r>
              <a:rPr lang="en-US" altLang="en-US" sz="1050">
                <a:solidFill>
                  <a:prstClr val="black"/>
                </a:solidFill>
                <a:latin typeface="Franklin Gothic Book" panose="020B0503020102020204"/>
              </a:rPr>
              <a:t>In January 2017, the Department of Homeland Security (DHS) designated election infrastructure as critical infrastructure. </a:t>
            </a:r>
          </a:p>
          <a:p>
            <a:pPr algn="l" defTabSz="685800" fontAlgn="auto">
              <a:lnSpc>
                <a:spcPct val="100000"/>
              </a:lnSpc>
              <a:spcBef>
                <a:spcPts val="1350"/>
              </a:spcBef>
              <a:spcAft>
                <a:spcPts val="0"/>
              </a:spcAft>
              <a:defRPr/>
            </a:pPr>
            <a:r>
              <a:rPr lang="en-US" altLang="en-US" sz="1050">
                <a:solidFill>
                  <a:prstClr val="black"/>
                </a:solidFill>
                <a:latin typeface="Franklin Gothic Book" panose="020B0503020102020204"/>
              </a:rPr>
              <a:t>Through our CISA field staff across the country and our security experts at CISA headquarters, CISA offers a range of voluntary, free services and support to stakeholders to help ensure the security and resiliency of election infrastructure. </a:t>
            </a:r>
          </a:p>
          <a:p>
            <a:pPr algn="l" defTabSz="685800" fontAlgn="auto">
              <a:lnSpc>
                <a:spcPct val="100000"/>
              </a:lnSpc>
              <a:spcBef>
                <a:spcPts val="1350"/>
              </a:spcBef>
              <a:spcAft>
                <a:spcPts val="0"/>
              </a:spcAft>
              <a:defRPr/>
            </a:pPr>
            <a:r>
              <a:rPr lang="en-US" altLang="en-US" sz="1050">
                <a:solidFill>
                  <a:prstClr val="black"/>
                </a:solidFill>
                <a:latin typeface="Franklin Gothic Book" panose="020B0503020102020204"/>
              </a:rPr>
              <a:t>CISA’s Regional Election Security Advisors help ensure maximum support to the election community through tailored support to meet unique state and local needs.</a:t>
            </a:r>
            <a:endParaRPr lang="en-US" altLang="en-US" sz="1200">
              <a:solidFill>
                <a:srgbClr val="5A5B5D"/>
              </a:solidFill>
              <a:latin typeface="Franklin Gothic Book" panose="020B0503020102020204"/>
            </a:endParaRPr>
          </a:p>
        </p:txBody>
      </p:sp>
      <p:pic>
        <p:nvPicPr>
          <p:cNvPr id="6" name="Picture 5" descr="Map&#10;&#10;Description automatically generated with medium confidence">
            <a:extLst>
              <a:ext uri="{FF2B5EF4-FFF2-40B4-BE49-F238E27FC236}">
                <a16:creationId xmlns:a16="http://schemas.microsoft.com/office/drawing/2014/main" id="{62C6A936-4382-9107-317C-6031813B27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6831" y="1707529"/>
            <a:ext cx="4790561" cy="2492486"/>
          </a:xfrm>
          <a:prstGeom prst="rect">
            <a:avLst/>
          </a:prstGeom>
        </p:spPr>
      </p:pic>
      <p:sp>
        <p:nvSpPr>
          <p:cNvPr id="7" name="TextBox 6">
            <a:extLst>
              <a:ext uri="{FF2B5EF4-FFF2-40B4-BE49-F238E27FC236}">
                <a16:creationId xmlns:a16="http://schemas.microsoft.com/office/drawing/2014/main" id="{CC46D816-3127-C7F0-9FD6-F3FAAF5B5B47}"/>
              </a:ext>
            </a:extLst>
          </p:cNvPr>
          <p:cNvSpPr txBox="1"/>
          <p:nvPr/>
        </p:nvSpPr>
        <p:spPr>
          <a:xfrm>
            <a:off x="1290834" y="1251187"/>
            <a:ext cx="2758390" cy="323165"/>
          </a:xfrm>
          <a:prstGeom prst="rect">
            <a:avLst/>
          </a:prstGeom>
          <a:noFill/>
        </p:spPr>
        <p:txBody>
          <a:bodyPr wrap="square" rtlCol="0">
            <a:spAutoFit/>
          </a:bodyPr>
          <a:lstStyle/>
          <a:p>
            <a:pPr algn="l" defTabSz="685800" fontAlgn="auto">
              <a:lnSpc>
                <a:spcPct val="100000"/>
              </a:lnSpc>
              <a:spcBef>
                <a:spcPts val="0"/>
              </a:spcBef>
              <a:spcAft>
                <a:spcPts val="0"/>
              </a:spcAft>
              <a:defRPr/>
            </a:pPr>
            <a:r>
              <a:rPr lang="en-US" sz="1500" b="1">
                <a:solidFill>
                  <a:srgbClr val="002B47"/>
                </a:solidFill>
                <a:latin typeface="Arial"/>
              </a:rPr>
              <a:t>CISA’s Regional Field Staff</a:t>
            </a:r>
          </a:p>
        </p:txBody>
      </p:sp>
      <p:sp>
        <p:nvSpPr>
          <p:cNvPr id="3" name="Footer Placeholder 2">
            <a:extLst>
              <a:ext uri="{FF2B5EF4-FFF2-40B4-BE49-F238E27FC236}">
                <a16:creationId xmlns:a16="http://schemas.microsoft.com/office/drawing/2014/main" id="{02F980D5-E85B-8947-44D4-DBDD69066081}"/>
              </a:ext>
            </a:extLst>
          </p:cNvPr>
          <p:cNvSpPr txBox="1">
            <a:spLocks/>
          </p:cNvSpPr>
          <p:nvPr/>
        </p:nvSpPr>
        <p:spPr>
          <a:xfrm>
            <a:off x="0" y="4947782"/>
            <a:ext cx="9144000" cy="195718"/>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043091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287CD2-2C85-C9A4-AFE3-3224E7E862C6}"/>
              </a:ext>
            </a:extLst>
          </p:cNvPr>
          <p:cNvSpPr>
            <a:spLocks noGrp="1"/>
          </p:cNvSpPr>
          <p:nvPr>
            <p:ph type="sldNum" sz="quarter" idx="10"/>
          </p:nvPr>
        </p:nvSpPr>
        <p:spPr>
          <a:xfrm>
            <a:off x="8286750" y="4614342"/>
            <a:ext cx="400050" cy="230832"/>
          </a:xfrm>
        </p:spPr>
        <p:txBody>
          <a:bodyPr/>
          <a:lstStyle/>
          <a:p>
            <a:pPr defTabSz="685800" fontAlgn="auto">
              <a:lnSpc>
                <a:spcPct val="100000"/>
              </a:lnSpc>
              <a:spcBef>
                <a:spcPts val="0"/>
              </a:spcBef>
              <a:spcAft>
                <a:spcPts val="0"/>
              </a:spcAft>
              <a:defRPr/>
            </a:pPr>
            <a:fld id="{E5B367E4-E490-5D4C-B162-F1E62EFCCBB8}" type="slidenum">
              <a:rPr lang="en-US" altLang="en-US">
                <a:latin typeface="Franklin Gothic Book" panose="020B0503020102020204"/>
              </a:rPr>
              <a:pPr defTabSz="685800" fontAlgn="auto">
                <a:lnSpc>
                  <a:spcPct val="100000"/>
                </a:lnSpc>
                <a:spcBef>
                  <a:spcPts val="0"/>
                </a:spcBef>
                <a:spcAft>
                  <a:spcPts val="0"/>
                </a:spcAft>
                <a:defRPr/>
              </a:pPr>
              <a:t>45</a:t>
            </a:fld>
            <a:endParaRPr lang="en-US" altLang="en-US">
              <a:latin typeface="Franklin Gothic Book" panose="020B0503020102020204"/>
            </a:endParaRPr>
          </a:p>
        </p:txBody>
      </p:sp>
      <p:pic>
        <p:nvPicPr>
          <p:cNvPr id="20" name="Picture 19" descr="A picture containing night sky&#10;&#10;Description automatically generated">
            <a:extLst>
              <a:ext uri="{FF2B5EF4-FFF2-40B4-BE49-F238E27FC236}">
                <a16:creationId xmlns:a16="http://schemas.microsoft.com/office/drawing/2014/main" id="{C1F55008-0E8C-12EF-7336-BFE590E70C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34025" y="0"/>
            <a:ext cx="3609975" cy="5143500"/>
          </a:xfrm>
          <a:prstGeom prst="rect">
            <a:avLst/>
          </a:prstGeom>
        </p:spPr>
      </p:pic>
      <p:sp>
        <p:nvSpPr>
          <p:cNvPr id="8" name="TextBox 7">
            <a:extLst>
              <a:ext uri="{FF2B5EF4-FFF2-40B4-BE49-F238E27FC236}">
                <a16:creationId xmlns:a16="http://schemas.microsoft.com/office/drawing/2014/main" id="{00647765-4797-A234-57BC-2BAE097840A8}"/>
              </a:ext>
            </a:extLst>
          </p:cNvPr>
          <p:cNvSpPr txBox="1"/>
          <p:nvPr/>
        </p:nvSpPr>
        <p:spPr>
          <a:xfrm>
            <a:off x="5944087" y="1001865"/>
            <a:ext cx="3335102" cy="830997"/>
          </a:xfrm>
          <a:prstGeom prst="rect">
            <a:avLst/>
          </a:prstGeom>
          <a:noFill/>
        </p:spPr>
        <p:txBody>
          <a:bodyPr wrap="square">
            <a:spAutoFit/>
          </a:bodyPr>
          <a:lstStyle/>
          <a:p>
            <a:pPr algn="l" defTabSz="685800" fontAlgn="auto">
              <a:lnSpc>
                <a:spcPct val="100000"/>
              </a:lnSpc>
              <a:spcBef>
                <a:spcPts val="0"/>
              </a:spcBef>
              <a:spcAft>
                <a:spcPts val="0"/>
              </a:spcAft>
            </a:pPr>
            <a:r>
              <a:rPr lang="en-US" sz="2400">
                <a:solidFill>
                  <a:srgbClr val="F5F0E6"/>
                </a:solidFill>
                <a:latin typeface="Franklin Gothic Medium" panose="020B0603020102020204" pitchFamily="34" charset="0"/>
              </a:rPr>
              <a:t>OUR ELECTION SECURITY MISSION </a:t>
            </a:r>
          </a:p>
        </p:txBody>
      </p:sp>
      <p:sp>
        <p:nvSpPr>
          <p:cNvPr id="11" name="TextBox 10">
            <a:extLst>
              <a:ext uri="{FF2B5EF4-FFF2-40B4-BE49-F238E27FC236}">
                <a16:creationId xmlns:a16="http://schemas.microsoft.com/office/drawing/2014/main" id="{2051F257-3038-2A60-573A-67DD7E77188A}"/>
              </a:ext>
            </a:extLst>
          </p:cNvPr>
          <p:cNvSpPr txBox="1"/>
          <p:nvPr/>
        </p:nvSpPr>
        <p:spPr>
          <a:xfrm>
            <a:off x="5944086" y="1912138"/>
            <a:ext cx="2931158" cy="1708160"/>
          </a:xfrm>
          <a:prstGeom prst="rect">
            <a:avLst/>
          </a:prstGeom>
          <a:noFill/>
        </p:spPr>
        <p:txBody>
          <a:bodyPr wrap="square">
            <a:spAutoFit/>
          </a:bodyPr>
          <a:lstStyle/>
          <a:p>
            <a:pPr algn="l" defTabSz="685800" fontAlgn="auto">
              <a:lnSpc>
                <a:spcPct val="100000"/>
              </a:lnSpc>
              <a:spcBef>
                <a:spcPts val="0"/>
              </a:spcBef>
              <a:spcAft>
                <a:spcPts val="0"/>
              </a:spcAft>
              <a:defRPr/>
            </a:pPr>
            <a:r>
              <a:rPr lang="en-US" sz="1500">
                <a:solidFill>
                  <a:srgbClr val="F5F0E6"/>
                </a:solidFill>
                <a:latin typeface="Franklin Gothic Medium" panose="020B0603020102020204" pitchFamily="34" charset="0"/>
              </a:rPr>
              <a:t>Help election officials and election infrastructure stakeholders protect against the cyber, physical, and operational security risks to election infrastructure during the 2024 election cycle.</a:t>
            </a:r>
          </a:p>
        </p:txBody>
      </p:sp>
      <p:sp>
        <p:nvSpPr>
          <p:cNvPr id="14" name="Rectangle 13">
            <a:extLst>
              <a:ext uri="{FF2B5EF4-FFF2-40B4-BE49-F238E27FC236}">
                <a16:creationId xmlns:a16="http://schemas.microsoft.com/office/drawing/2014/main" id="{5A30148F-3D00-FCE5-1792-5F373218AFDA}"/>
              </a:ext>
            </a:extLst>
          </p:cNvPr>
          <p:cNvSpPr/>
          <p:nvPr/>
        </p:nvSpPr>
        <p:spPr bwMode="auto">
          <a:xfrm>
            <a:off x="6017874" y="914813"/>
            <a:ext cx="932231" cy="82511"/>
          </a:xfrm>
          <a:prstGeom prst="rect">
            <a:avLst/>
          </a:prstGeom>
          <a:solidFill>
            <a:srgbClr val="971B2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l" defTabSz="685800" eaLnBrk="0" hangingPunct="0">
              <a:lnSpc>
                <a:spcPct val="100000"/>
              </a:lnSpc>
              <a:spcBef>
                <a:spcPct val="0"/>
              </a:spcBef>
            </a:pPr>
            <a:endParaRPr lang="en-US">
              <a:solidFill>
                <a:prstClr val="white"/>
              </a:solidFill>
            </a:endParaRPr>
          </a:p>
        </p:txBody>
      </p:sp>
      <p:pic>
        <p:nvPicPr>
          <p:cNvPr id="22" name="Picture 21" descr="Logo&#10;&#10;Description automatically generated">
            <a:extLst>
              <a:ext uri="{FF2B5EF4-FFF2-40B4-BE49-F238E27FC236}">
                <a16:creationId xmlns:a16="http://schemas.microsoft.com/office/drawing/2014/main" id="{8594933F-CCD8-E236-B7C6-A0AA65492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0010" y="3771751"/>
            <a:ext cx="958007" cy="958007"/>
          </a:xfrm>
          <a:prstGeom prst="rect">
            <a:avLst/>
          </a:prstGeom>
        </p:spPr>
      </p:pic>
      <p:sp>
        <p:nvSpPr>
          <p:cNvPr id="3" name="Footer Placeholder 2">
            <a:extLst>
              <a:ext uri="{FF2B5EF4-FFF2-40B4-BE49-F238E27FC236}">
                <a16:creationId xmlns:a16="http://schemas.microsoft.com/office/drawing/2014/main" id="{6D673FEA-E499-1FB7-8E5B-F9C4518D64CF}"/>
              </a:ext>
            </a:extLst>
          </p:cNvPr>
          <p:cNvSpPr txBox="1">
            <a:spLocks/>
          </p:cNvSpPr>
          <p:nvPr/>
        </p:nvSpPr>
        <p:spPr>
          <a:xfrm>
            <a:off x="0" y="4983126"/>
            <a:ext cx="9144000" cy="160374"/>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912885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737410-5603-AB5E-F6A4-B8396DEC8FF7}"/>
              </a:ext>
            </a:extLst>
          </p:cNvPr>
          <p:cNvSpPr>
            <a:spLocks noGrp="1"/>
          </p:cNvSpPr>
          <p:nvPr>
            <p:ph type="sldNum" sz="quarter" idx="10"/>
          </p:nvPr>
        </p:nvSpPr>
        <p:spPr>
          <a:xfrm>
            <a:off x="6215062" y="3431903"/>
            <a:ext cx="300038" cy="230832"/>
          </a:xfrm>
        </p:spPr>
        <p:txBody>
          <a:bodyPr/>
          <a:lstStyle/>
          <a:p>
            <a:pPr defTabSz="685800" fontAlgn="auto">
              <a:lnSpc>
                <a:spcPct val="100000"/>
              </a:lnSpc>
              <a:spcBef>
                <a:spcPts val="0"/>
              </a:spcBef>
              <a:spcAft>
                <a:spcPts val="0"/>
              </a:spcAft>
              <a:defRPr/>
            </a:pPr>
            <a:fld id="{E5B367E4-E490-5D4C-B162-F1E62EFCCBB8}" type="slidenum">
              <a:rPr lang="en-US" altLang="en-US">
                <a:latin typeface="Franklin Gothic Book" panose="020B0503020102020204"/>
              </a:rPr>
              <a:pPr defTabSz="685800" fontAlgn="auto">
                <a:lnSpc>
                  <a:spcPct val="100000"/>
                </a:lnSpc>
                <a:spcBef>
                  <a:spcPts val="0"/>
                </a:spcBef>
                <a:spcAft>
                  <a:spcPts val="0"/>
                </a:spcAft>
                <a:defRPr/>
              </a:pPr>
              <a:t>46</a:t>
            </a:fld>
            <a:endParaRPr lang="en-US" altLang="en-US">
              <a:latin typeface="Franklin Gothic Book" panose="020B0503020102020204"/>
            </a:endParaRPr>
          </a:p>
        </p:txBody>
      </p:sp>
      <p:pic>
        <p:nvPicPr>
          <p:cNvPr id="3" name="Picture 2" descr="Logo&#10;&#10;Description automatically generated">
            <a:extLst>
              <a:ext uri="{FF2B5EF4-FFF2-40B4-BE49-F238E27FC236}">
                <a16:creationId xmlns:a16="http://schemas.microsoft.com/office/drawing/2014/main" id="{769CC69C-C64B-A098-2705-F9C03D6A00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198" y="4413756"/>
            <a:ext cx="632004" cy="632004"/>
          </a:xfrm>
          <a:prstGeom prst="rect">
            <a:avLst/>
          </a:prstGeom>
        </p:spPr>
      </p:pic>
      <p:sp>
        <p:nvSpPr>
          <p:cNvPr id="4" name="TextBox 3">
            <a:extLst>
              <a:ext uri="{FF2B5EF4-FFF2-40B4-BE49-F238E27FC236}">
                <a16:creationId xmlns:a16="http://schemas.microsoft.com/office/drawing/2014/main" id="{7D538BB0-0BC2-1D64-EF83-40D9D3C25110}"/>
              </a:ext>
            </a:extLst>
          </p:cNvPr>
          <p:cNvSpPr txBox="1"/>
          <p:nvPr/>
        </p:nvSpPr>
        <p:spPr>
          <a:xfrm>
            <a:off x="2756647" y="3442447"/>
            <a:ext cx="2944907" cy="300082"/>
          </a:xfrm>
          <a:prstGeom prst="rect">
            <a:avLst/>
          </a:prstGeom>
          <a:noFill/>
          <a:ln w="31750">
            <a:solidFill>
              <a:srgbClr val="FF0000"/>
            </a:solidFill>
          </a:ln>
        </p:spPr>
        <p:txBody>
          <a:bodyPr wrap="square" rtlCol="0">
            <a:spAutoFit/>
          </a:bodyPr>
          <a:lstStyle/>
          <a:p>
            <a:pPr algn="l" defTabSz="685800" fontAlgn="auto">
              <a:lnSpc>
                <a:spcPct val="100000"/>
              </a:lnSpc>
              <a:spcBef>
                <a:spcPts val="0"/>
              </a:spcBef>
              <a:spcAft>
                <a:spcPts val="0"/>
              </a:spcAft>
            </a:pPr>
            <a:endParaRPr lang="en-US" sz="1350" dirty="0">
              <a:solidFill>
                <a:prstClr val="white"/>
              </a:solidFill>
              <a:latin typeface="Franklin Gothic Book" panose="020B0503020102020204"/>
            </a:endParaRPr>
          </a:p>
        </p:txBody>
      </p:sp>
      <p:sp>
        <p:nvSpPr>
          <p:cNvPr id="5" name="TextBox 4">
            <a:extLst>
              <a:ext uri="{FF2B5EF4-FFF2-40B4-BE49-F238E27FC236}">
                <a16:creationId xmlns:a16="http://schemas.microsoft.com/office/drawing/2014/main" id="{A85219F4-5494-2494-75E5-C152C034B4A7}"/>
              </a:ext>
            </a:extLst>
          </p:cNvPr>
          <p:cNvSpPr txBox="1"/>
          <p:nvPr/>
        </p:nvSpPr>
        <p:spPr>
          <a:xfrm>
            <a:off x="5936876" y="1"/>
            <a:ext cx="3207124" cy="300082"/>
          </a:xfrm>
          <a:prstGeom prst="rect">
            <a:avLst/>
          </a:prstGeom>
          <a:noFill/>
          <a:ln w="31750">
            <a:solidFill>
              <a:srgbClr val="FF0000"/>
            </a:solidFill>
          </a:ln>
        </p:spPr>
        <p:txBody>
          <a:bodyPr wrap="square" rtlCol="0">
            <a:spAutoFit/>
          </a:bodyPr>
          <a:lstStyle/>
          <a:p>
            <a:pPr algn="l" defTabSz="685800" fontAlgn="auto">
              <a:lnSpc>
                <a:spcPct val="100000"/>
              </a:lnSpc>
              <a:spcBef>
                <a:spcPts val="0"/>
              </a:spcBef>
              <a:spcAft>
                <a:spcPts val="0"/>
              </a:spcAft>
            </a:pPr>
            <a:endParaRPr lang="en-US" sz="1350" dirty="0">
              <a:solidFill>
                <a:prstClr val="white"/>
              </a:solidFill>
              <a:latin typeface="Franklin Gothic Book" panose="020B0503020102020204"/>
            </a:endParaRPr>
          </a:p>
        </p:txBody>
      </p:sp>
      <p:sp>
        <p:nvSpPr>
          <p:cNvPr id="6" name="Footer Placeholder 2">
            <a:extLst>
              <a:ext uri="{FF2B5EF4-FFF2-40B4-BE49-F238E27FC236}">
                <a16:creationId xmlns:a16="http://schemas.microsoft.com/office/drawing/2014/main" id="{071D4CD0-A9DA-4BC0-5E95-B29637537CAA}"/>
              </a:ext>
            </a:extLst>
          </p:cNvPr>
          <p:cNvSpPr txBox="1">
            <a:spLocks/>
          </p:cNvSpPr>
          <p:nvPr/>
        </p:nvSpPr>
        <p:spPr>
          <a:xfrm>
            <a:off x="0" y="4983126"/>
            <a:ext cx="9144000" cy="160374"/>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575696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6C14A6-6E31-4D49-9ED2-A889BCB3B41D}"/>
              </a:ext>
            </a:extLst>
          </p:cNvPr>
          <p:cNvGrpSpPr/>
          <p:nvPr/>
        </p:nvGrpSpPr>
        <p:grpSpPr>
          <a:xfrm>
            <a:off x="0" y="938042"/>
            <a:ext cx="3473473" cy="4222622"/>
            <a:chOff x="0" y="1057275"/>
            <a:chExt cx="4791074" cy="5800725"/>
          </a:xfrm>
        </p:grpSpPr>
        <p:pic>
          <p:nvPicPr>
            <p:cNvPr id="5" name="Picture 8" descr="View of City Hall building in a small town">
              <a:extLst>
                <a:ext uri="{FF2B5EF4-FFF2-40B4-BE49-F238E27FC236}">
                  <a16:creationId xmlns:a16="http://schemas.microsoft.com/office/drawing/2014/main" id="{FF5118F4-B9D1-89A1-B97B-6C39B94CA73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60704"/>
              <a:ext cx="4791074" cy="579729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1D74801-5D66-7FE6-6DC6-C21801274C79}"/>
                </a:ext>
              </a:extLst>
            </p:cNvPr>
            <p:cNvSpPr/>
            <p:nvPr/>
          </p:nvSpPr>
          <p:spPr bwMode="auto">
            <a:xfrm>
              <a:off x="0" y="1057275"/>
              <a:ext cx="4791074" cy="5800725"/>
            </a:xfrm>
            <a:prstGeom prst="rect">
              <a:avLst/>
            </a:prstGeom>
            <a:gradFill>
              <a:gsLst>
                <a:gs pos="0">
                  <a:srgbClr val="002B47">
                    <a:alpha val="0"/>
                  </a:srgbClr>
                </a:gs>
                <a:gs pos="100000">
                  <a:srgbClr val="002B47"/>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l" defTabSz="685800" eaLnBrk="0" hangingPunct="0">
                <a:lnSpc>
                  <a:spcPct val="100000"/>
                </a:lnSpc>
                <a:spcBef>
                  <a:spcPct val="0"/>
                </a:spcBef>
                <a:defRPr/>
              </a:pPr>
              <a:endParaRPr lang="en-US">
                <a:solidFill>
                  <a:prstClr val="white"/>
                </a:solidFill>
              </a:endParaRPr>
            </a:p>
          </p:txBody>
        </p:sp>
      </p:grpSp>
      <p:sp>
        <p:nvSpPr>
          <p:cNvPr id="4" name="Slide Number Placeholder 3">
            <a:extLst>
              <a:ext uri="{FF2B5EF4-FFF2-40B4-BE49-F238E27FC236}">
                <a16:creationId xmlns:a16="http://schemas.microsoft.com/office/drawing/2014/main" id="{E70B3639-F934-42DD-B438-C137DAB59B50}"/>
              </a:ext>
            </a:extLst>
          </p:cNvPr>
          <p:cNvSpPr>
            <a:spLocks noGrp="1"/>
          </p:cNvSpPr>
          <p:nvPr>
            <p:ph type="sldNum" sz="quarter" idx="10"/>
          </p:nvPr>
        </p:nvSpPr>
        <p:spPr>
          <a:xfrm>
            <a:off x="8286750" y="4614342"/>
            <a:ext cx="400050" cy="230832"/>
          </a:xfrm>
        </p:spPr>
        <p:txBody>
          <a:bodyPr/>
          <a:lstStyle/>
          <a:p>
            <a:pPr defTabSz="685800" eaLnBrk="0" hangingPunct="0">
              <a:lnSpc>
                <a:spcPct val="100000"/>
              </a:lnSpc>
              <a:spcBef>
                <a:spcPct val="0"/>
              </a:spcBef>
              <a:defRPr/>
            </a:pPr>
            <a:fld id="{E5B367E4-E490-5D4C-B162-F1E62EFCCBB8}" type="slidenum">
              <a:rPr lang="en-US" altLang="en-US">
                <a:latin typeface="Arial" panose="020B0604020202020204" pitchFamily="34" charset="0"/>
              </a:rPr>
              <a:pPr defTabSz="685800" eaLnBrk="0" hangingPunct="0">
                <a:lnSpc>
                  <a:spcPct val="100000"/>
                </a:lnSpc>
                <a:spcBef>
                  <a:spcPct val="0"/>
                </a:spcBef>
                <a:defRPr/>
              </a:pPr>
              <a:t>47</a:t>
            </a:fld>
            <a:endParaRPr lang="en-US" altLang="en-US">
              <a:latin typeface="Arial" panose="020B0604020202020204" pitchFamily="34" charset="0"/>
            </a:endParaRPr>
          </a:p>
        </p:txBody>
      </p:sp>
      <p:sp>
        <p:nvSpPr>
          <p:cNvPr id="14" name="Title 1">
            <a:extLst>
              <a:ext uri="{FF2B5EF4-FFF2-40B4-BE49-F238E27FC236}">
                <a16:creationId xmlns:a16="http://schemas.microsoft.com/office/drawing/2014/main" id="{9940AEF1-D128-4F0E-BE05-5B7E54020717}"/>
              </a:ext>
            </a:extLst>
          </p:cNvPr>
          <p:cNvSpPr>
            <a:spLocks noGrp="1"/>
          </p:cNvSpPr>
          <p:nvPr>
            <p:ph type="ctrTitle" idx="4294967295"/>
          </p:nvPr>
        </p:nvSpPr>
        <p:spPr>
          <a:xfrm>
            <a:off x="0" y="1"/>
            <a:ext cx="9144000" cy="938042"/>
          </a:xfrm>
          <a:prstGeom prst="rect">
            <a:avLst/>
          </a:prstGeom>
        </p:spPr>
        <p:txBody>
          <a:bodyPr anchor="ctr"/>
          <a:lstStyle/>
          <a:p>
            <a:pPr marL="342900"/>
            <a:r>
              <a:rPr lang="en-US" sz="3000">
                <a:solidFill>
                  <a:srgbClr val="F0E5CD"/>
                </a:solidFill>
                <a:latin typeface="Franklin Gothic Medium" panose="020B0603020102020204" pitchFamily="34" charset="0"/>
              </a:rPr>
              <a:t>Protect Election Offices</a:t>
            </a:r>
          </a:p>
        </p:txBody>
      </p:sp>
      <p:sp>
        <p:nvSpPr>
          <p:cNvPr id="2" name="TextBox 1">
            <a:extLst>
              <a:ext uri="{FF2B5EF4-FFF2-40B4-BE49-F238E27FC236}">
                <a16:creationId xmlns:a16="http://schemas.microsoft.com/office/drawing/2014/main" id="{7F2CBE36-1E0F-8F99-7B10-49C05C997A1A}"/>
              </a:ext>
            </a:extLst>
          </p:cNvPr>
          <p:cNvSpPr txBox="1"/>
          <p:nvPr/>
        </p:nvSpPr>
        <p:spPr>
          <a:xfrm>
            <a:off x="3632697" y="1373898"/>
            <a:ext cx="5054103" cy="3813865"/>
          </a:xfrm>
          <a:prstGeom prst="rect">
            <a:avLst/>
          </a:prstGeom>
          <a:noFill/>
        </p:spPr>
        <p:txBody>
          <a:bodyPr wrap="square" rtlCol="0">
            <a:spAutoFit/>
          </a:bodyPr>
          <a:lstStyle/>
          <a:p>
            <a:pPr algn="l" defTabSz="685800" fontAlgn="auto">
              <a:lnSpc>
                <a:spcPct val="100000"/>
              </a:lnSpc>
              <a:spcBef>
                <a:spcPts val="0"/>
              </a:spcBef>
              <a:spcAft>
                <a:spcPts val="0"/>
              </a:spcAft>
              <a:defRPr/>
            </a:pPr>
            <a:r>
              <a:rPr lang="en-US" sz="1200">
                <a:solidFill>
                  <a:srgbClr val="002B47"/>
                </a:solidFill>
                <a:latin typeface="Franklin Gothic Medium" panose="020B0603020102020204" pitchFamily="34" charset="0"/>
              </a:rPr>
              <a:t>Mailing of hazardous materials to election offices</a:t>
            </a:r>
          </a:p>
          <a:p>
            <a:pPr marL="128588" lvl="1"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Medium" panose="020B0603020102020204" pitchFamily="34" charset="0"/>
              </a:rPr>
              <a:t>Address the risk against mailing of hazardous materials by: </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cs typeface="Arial"/>
              </a:rPr>
              <a:t>Referencing CISA’s “Election Mail Handling Procedures to Protect against Hazardous Materials” to identify and safely handle suspicious mail</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cs typeface="Arial"/>
              </a:rPr>
              <a:t>Using resources provided by the U.S. Postal Inspection Service (USPIS) for handling suspicious mail</a:t>
            </a:r>
          </a:p>
          <a:p>
            <a:pPr marL="0" lvl="1" algn="l" defTabSz="914378" fontAlgn="auto">
              <a:lnSpc>
                <a:spcPct val="100000"/>
              </a:lnSpc>
              <a:spcBef>
                <a:spcPts val="225"/>
              </a:spcBef>
              <a:spcAft>
                <a:spcPts val="0"/>
              </a:spcAft>
              <a:buClr>
                <a:srgbClr val="5A5B5D"/>
              </a:buClr>
              <a:defRPr/>
            </a:pPr>
            <a:endParaRPr lang="en-US" altLang="en-US" sz="1050" kern="0">
              <a:solidFill>
                <a:srgbClr val="620918"/>
              </a:solidFill>
              <a:latin typeface="Franklin Gothic Medium" panose="020B0603020102020204" pitchFamily="34" charset="0"/>
              <a:cs typeface="Arial"/>
            </a:endParaRPr>
          </a:p>
          <a:p>
            <a:pPr algn="l" defTabSz="685800" fontAlgn="auto">
              <a:lnSpc>
                <a:spcPct val="100000"/>
              </a:lnSpc>
              <a:spcBef>
                <a:spcPts val="0"/>
              </a:spcBef>
              <a:spcAft>
                <a:spcPts val="0"/>
              </a:spcAft>
              <a:defRPr/>
            </a:pPr>
            <a:r>
              <a:rPr lang="en-US" sz="1200">
                <a:solidFill>
                  <a:srgbClr val="002B47"/>
                </a:solidFill>
                <a:latin typeface="Franklin Gothic Medium" panose="020B0603020102020204" pitchFamily="34" charset="0"/>
              </a:rPr>
              <a:t>Physical acts of violence against election offices and personnel</a:t>
            </a:r>
          </a:p>
          <a:p>
            <a:pPr marL="128588" lvl="1"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Medium" panose="020B0603020102020204" pitchFamily="34" charset="0"/>
              </a:rPr>
              <a:t>Mitigate against physical acts of violence by:</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rPr>
              <a:t>Referencing CISA’s “Enhancing Election Security Through Public Communications” guide for election officials</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rPr>
              <a:t>Providing “Non-confrontational Techniques for Election Workers Training” for staff and poll workers</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cs typeface="Arial"/>
              </a:rPr>
              <a:t>Reaching out to CISA to request a Security Assessment at First Entry (SAFE) for election offices and supporting facilities</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cs typeface="Arial"/>
              </a:rPr>
              <a:t>Requesting specific virtual or in-person Election Security Trainings offered by CISA</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cs typeface="Arial"/>
              </a:rPr>
              <a:t>Referencing CISA’s “Physical Security of Voting Locations and Election Facilities” guidance</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cs typeface="Arial"/>
              </a:rPr>
              <a:t>Referencing CISA’s “Personal Security Considerations for Critical Infrastructure Workers” guidance</a:t>
            </a:r>
          </a:p>
        </p:txBody>
      </p:sp>
      <p:sp>
        <p:nvSpPr>
          <p:cNvPr id="12" name="TextBox 11">
            <a:extLst>
              <a:ext uri="{FF2B5EF4-FFF2-40B4-BE49-F238E27FC236}">
                <a16:creationId xmlns:a16="http://schemas.microsoft.com/office/drawing/2014/main" id="{8264930F-D408-00C6-582A-AECC6AB1CE76}"/>
              </a:ext>
            </a:extLst>
          </p:cNvPr>
          <p:cNvSpPr txBox="1"/>
          <p:nvPr/>
        </p:nvSpPr>
        <p:spPr>
          <a:xfrm>
            <a:off x="3632698" y="1027649"/>
            <a:ext cx="6631757" cy="369332"/>
          </a:xfrm>
          <a:prstGeom prst="rect">
            <a:avLst/>
          </a:prstGeom>
          <a:noFill/>
        </p:spPr>
        <p:txBody>
          <a:bodyPr wrap="square">
            <a:spAutoFit/>
          </a:bodyPr>
          <a:lstStyle/>
          <a:p>
            <a:pPr marL="0" lvl="1" algn="l" defTabSz="685800" fontAlgn="auto">
              <a:lnSpc>
                <a:spcPct val="100000"/>
              </a:lnSpc>
              <a:spcBef>
                <a:spcPts val="0"/>
              </a:spcBef>
              <a:spcAft>
                <a:spcPts val="0"/>
              </a:spcAft>
              <a:defRPr/>
            </a:pPr>
            <a:r>
              <a:rPr lang="en-US">
                <a:solidFill>
                  <a:srgbClr val="971B25"/>
                </a:solidFill>
                <a:latin typeface="Franklin Gothic Medium Cond" panose="020B0606030402020204" pitchFamily="34" charset="0"/>
              </a:rPr>
              <a:t>THREATS TO OFFICE AND HOW TO PROTECT AGAINST THEM</a:t>
            </a:r>
          </a:p>
        </p:txBody>
      </p:sp>
      <p:pic>
        <p:nvPicPr>
          <p:cNvPr id="13" name="Picture 12" descr="Logo&#10;&#10;Description automatically generated">
            <a:extLst>
              <a:ext uri="{FF2B5EF4-FFF2-40B4-BE49-F238E27FC236}">
                <a16:creationId xmlns:a16="http://schemas.microsoft.com/office/drawing/2014/main" id="{6DA5A518-4317-E7F9-6B8F-B8630FD5E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198" y="4413756"/>
            <a:ext cx="632004" cy="632004"/>
          </a:xfrm>
          <a:prstGeom prst="rect">
            <a:avLst/>
          </a:prstGeom>
        </p:spPr>
      </p:pic>
      <p:sp>
        <p:nvSpPr>
          <p:cNvPr id="6" name="Footer Placeholder 2">
            <a:extLst>
              <a:ext uri="{FF2B5EF4-FFF2-40B4-BE49-F238E27FC236}">
                <a16:creationId xmlns:a16="http://schemas.microsoft.com/office/drawing/2014/main" id="{585B4A6E-EBAA-8666-A908-B0AF3ED13F2D}"/>
              </a:ext>
            </a:extLst>
          </p:cNvPr>
          <p:cNvSpPr txBox="1">
            <a:spLocks/>
          </p:cNvSpPr>
          <p:nvPr/>
        </p:nvSpPr>
        <p:spPr>
          <a:xfrm>
            <a:off x="0" y="4983126"/>
            <a:ext cx="9144000" cy="160374"/>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486107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females walking and talking">
            <a:extLst>
              <a:ext uri="{FF2B5EF4-FFF2-40B4-BE49-F238E27FC236}">
                <a16:creationId xmlns:a16="http://schemas.microsoft.com/office/drawing/2014/main" id="{8FDD5E42-8B7A-E81C-913B-FCE7A980D28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938041"/>
            <a:ext cx="3473403" cy="420288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70B3639-F934-42DD-B438-C137DAB59B50}"/>
              </a:ext>
            </a:extLst>
          </p:cNvPr>
          <p:cNvSpPr>
            <a:spLocks noGrp="1"/>
          </p:cNvSpPr>
          <p:nvPr>
            <p:ph type="sldNum" sz="quarter" idx="10"/>
          </p:nvPr>
        </p:nvSpPr>
        <p:spPr>
          <a:xfrm>
            <a:off x="8286750" y="4614342"/>
            <a:ext cx="400050" cy="230832"/>
          </a:xfrm>
        </p:spPr>
        <p:txBody>
          <a:bodyPr/>
          <a:lstStyle/>
          <a:p>
            <a:pPr defTabSz="685800" eaLnBrk="0" hangingPunct="0">
              <a:lnSpc>
                <a:spcPct val="100000"/>
              </a:lnSpc>
              <a:spcBef>
                <a:spcPct val="0"/>
              </a:spcBef>
              <a:defRPr/>
            </a:pPr>
            <a:fld id="{E5B367E4-E490-5D4C-B162-F1E62EFCCBB8}" type="slidenum">
              <a:rPr lang="en-US" altLang="en-US">
                <a:latin typeface="Arial" panose="020B0604020202020204" pitchFamily="34" charset="0"/>
              </a:rPr>
              <a:pPr defTabSz="685800" eaLnBrk="0" hangingPunct="0">
                <a:lnSpc>
                  <a:spcPct val="100000"/>
                </a:lnSpc>
                <a:spcBef>
                  <a:spcPct val="0"/>
                </a:spcBef>
                <a:defRPr/>
              </a:pPr>
              <a:t>48</a:t>
            </a:fld>
            <a:endParaRPr lang="en-US" altLang="en-US">
              <a:latin typeface="Arial" panose="020B0604020202020204" pitchFamily="34" charset="0"/>
            </a:endParaRPr>
          </a:p>
        </p:txBody>
      </p:sp>
      <p:sp>
        <p:nvSpPr>
          <p:cNvPr id="14" name="Title 1">
            <a:extLst>
              <a:ext uri="{FF2B5EF4-FFF2-40B4-BE49-F238E27FC236}">
                <a16:creationId xmlns:a16="http://schemas.microsoft.com/office/drawing/2014/main" id="{9940AEF1-D128-4F0E-BE05-5B7E54020717}"/>
              </a:ext>
            </a:extLst>
          </p:cNvPr>
          <p:cNvSpPr>
            <a:spLocks noGrp="1"/>
          </p:cNvSpPr>
          <p:nvPr>
            <p:ph type="ctrTitle" idx="4294967295"/>
          </p:nvPr>
        </p:nvSpPr>
        <p:spPr>
          <a:xfrm>
            <a:off x="0" y="1"/>
            <a:ext cx="9144000" cy="938042"/>
          </a:xfrm>
          <a:prstGeom prst="rect">
            <a:avLst/>
          </a:prstGeom>
        </p:spPr>
        <p:txBody>
          <a:bodyPr anchor="ctr"/>
          <a:lstStyle/>
          <a:p>
            <a:pPr marL="342900"/>
            <a:r>
              <a:rPr lang="en-US" sz="3000">
                <a:solidFill>
                  <a:srgbClr val="F0E5CD"/>
                </a:solidFill>
                <a:latin typeface="Franklin Gothic Medium" panose="020B0603020102020204" pitchFamily="34" charset="0"/>
              </a:rPr>
              <a:t>Protect Election Officials</a:t>
            </a:r>
          </a:p>
        </p:txBody>
      </p:sp>
      <p:sp>
        <p:nvSpPr>
          <p:cNvPr id="2" name="TextBox 1">
            <a:extLst>
              <a:ext uri="{FF2B5EF4-FFF2-40B4-BE49-F238E27FC236}">
                <a16:creationId xmlns:a16="http://schemas.microsoft.com/office/drawing/2014/main" id="{7F2CBE36-1E0F-8F99-7B10-49C05C997A1A}"/>
              </a:ext>
            </a:extLst>
          </p:cNvPr>
          <p:cNvSpPr txBox="1"/>
          <p:nvPr/>
        </p:nvSpPr>
        <p:spPr>
          <a:xfrm>
            <a:off x="3632697" y="1720429"/>
            <a:ext cx="4893847" cy="2977738"/>
          </a:xfrm>
          <a:prstGeom prst="rect">
            <a:avLst/>
          </a:prstGeom>
          <a:noFill/>
        </p:spPr>
        <p:txBody>
          <a:bodyPr wrap="square" rtlCol="0">
            <a:spAutoFit/>
          </a:bodyPr>
          <a:lstStyle/>
          <a:p>
            <a:pPr algn="l" defTabSz="685800" fontAlgn="auto">
              <a:lnSpc>
                <a:spcPct val="100000"/>
              </a:lnSpc>
              <a:spcBef>
                <a:spcPts val="0"/>
              </a:spcBef>
              <a:spcAft>
                <a:spcPts val="0"/>
              </a:spcAft>
              <a:defRPr/>
            </a:pPr>
            <a:r>
              <a:rPr lang="en-US" sz="1200">
                <a:solidFill>
                  <a:srgbClr val="002B47"/>
                </a:solidFill>
                <a:latin typeface="Franklin Gothic Medium" panose="020B0603020102020204"/>
              </a:rPr>
              <a:t>SWATTING</a:t>
            </a:r>
          </a:p>
          <a:p>
            <a:pPr marL="128588" lvl="1"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rPr>
              <a:t>Mitigate against swatting by referencing:</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rPr>
              <a:t>“Swatting Prevention and Response Guidance for Election Workers and Law Enforcement” guide</a:t>
            </a:r>
            <a:endParaRPr lang="en-US" sz="1200">
              <a:solidFill>
                <a:srgbClr val="002B47"/>
              </a:solidFill>
              <a:latin typeface="Franklin Gothic Medium" panose="020B0603020102020204"/>
            </a:endParaRPr>
          </a:p>
          <a:p>
            <a:pPr algn="l" defTabSz="685800" fontAlgn="auto">
              <a:lnSpc>
                <a:spcPct val="100000"/>
              </a:lnSpc>
              <a:spcBef>
                <a:spcPts val="0"/>
              </a:spcBef>
              <a:spcAft>
                <a:spcPts val="0"/>
              </a:spcAft>
              <a:defRPr/>
            </a:pPr>
            <a:r>
              <a:rPr lang="en-US" sz="1200">
                <a:solidFill>
                  <a:srgbClr val="002B47"/>
                </a:solidFill>
                <a:latin typeface="Franklin Gothic Medium" panose="020B0603020102020204"/>
              </a:rPr>
              <a:t>DOXING</a:t>
            </a:r>
          </a:p>
          <a:p>
            <a:pPr marL="128588" lvl="1"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rPr>
              <a:t>Protect against doxing by referencing:</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rPr>
              <a:t>“CISA Insights on Mitigating the Impacts of Doxing on Critical Infrastructure”</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rPr>
              <a:t>“Personal Security Considerations Action Guide for Critical Infrastructure Workers” guide</a:t>
            </a:r>
            <a:endParaRPr lang="en-US" altLang="en-US" sz="1050" kern="0">
              <a:solidFill>
                <a:srgbClr val="C41230">
                  <a:lumMod val="50000"/>
                </a:srgbClr>
              </a:solidFill>
              <a:latin typeface="Arial"/>
            </a:endParaRPr>
          </a:p>
          <a:p>
            <a:pPr algn="l" defTabSz="685800" fontAlgn="auto">
              <a:lnSpc>
                <a:spcPct val="100000"/>
              </a:lnSpc>
              <a:spcBef>
                <a:spcPts val="0"/>
              </a:spcBef>
              <a:spcAft>
                <a:spcPts val="0"/>
              </a:spcAft>
              <a:defRPr/>
            </a:pPr>
            <a:r>
              <a:rPr lang="en-US" sz="1200">
                <a:solidFill>
                  <a:srgbClr val="002B47"/>
                </a:solidFill>
                <a:latin typeface="Franklin Gothic Medium"/>
              </a:rPr>
              <a:t>FOREIGN INFLUENCE OPERATIONS</a:t>
            </a:r>
            <a:endParaRPr lang="en-US" sz="1350">
              <a:solidFill>
                <a:srgbClr val="002B47"/>
              </a:solidFill>
              <a:latin typeface="Franklin Gothic Book" panose="020B0503020102020204"/>
            </a:endParaRPr>
          </a:p>
          <a:p>
            <a:pPr marL="128588" lvl="1"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rPr>
              <a:t>Mitigate against foreign influence operations by referencing:</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cs typeface="Arial"/>
              </a:rPr>
              <a:t>“Securing Election Infrastructure Against the Tactics of Foreign Malign Influence Operations” guide</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cs typeface="Arial"/>
              </a:rPr>
              <a:t>“Risk in Focus: Generative A.I. and the 2024 Election Cycle” fact sheet</a:t>
            </a:r>
          </a:p>
          <a:p>
            <a:pPr marL="471488" lvl="2" indent="-128588" algn="l" defTabSz="914378" fontAlgn="auto">
              <a:lnSpc>
                <a:spcPct val="100000"/>
              </a:lnSpc>
              <a:spcBef>
                <a:spcPts val="225"/>
              </a:spcBef>
              <a:spcAft>
                <a:spcPts val="0"/>
              </a:spcAft>
              <a:buClr>
                <a:srgbClr val="5A5B5D"/>
              </a:buClr>
              <a:buFont typeface="Wingdings" panose="05000000000000000000" pitchFamily="2" charset="2"/>
              <a:buChar char="§"/>
              <a:defRPr/>
            </a:pPr>
            <a:r>
              <a:rPr lang="en-US" altLang="en-US" sz="1050" kern="0">
                <a:solidFill>
                  <a:prstClr val="black"/>
                </a:solidFill>
                <a:latin typeface="Franklin Gothic Book" panose="020B0503020102020204"/>
                <a:cs typeface="Arial"/>
              </a:rPr>
              <a:t>“Contextualizing Deepfake Threats to Organizations” fact sheet</a:t>
            </a:r>
          </a:p>
        </p:txBody>
      </p:sp>
      <p:sp>
        <p:nvSpPr>
          <p:cNvPr id="12" name="TextBox 11">
            <a:extLst>
              <a:ext uri="{FF2B5EF4-FFF2-40B4-BE49-F238E27FC236}">
                <a16:creationId xmlns:a16="http://schemas.microsoft.com/office/drawing/2014/main" id="{8264930F-D408-00C6-582A-AECC6AB1CE76}"/>
              </a:ext>
            </a:extLst>
          </p:cNvPr>
          <p:cNvSpPr txBox="1"/>
          <p:nvPr/>
        </p:nvSpPr>
        <p:spPr>
          <a:xfrm>
            <a:off x="3632697" y="1027649"/>
            <a:ext cx="5224087" cy="646331"/>
          </a:xfrm>
          <a:prstGeom prst="rect">
            <a:avLst/>
          </a:prstGeom>
          <a:noFill/>
        </p:spPr>
        <p:txBody>
          <a:bodyPr wrap="square">
            <a:spAutoFit/>
          </a:bodyPr>
          <a:lstStyle/>
          <a:p>
            <a:pPr marL="0" lvl="1" algn="l" defTabSz="685800" fontAlgn="auto">
              <a:lnSpc>
                <a:spcPct val="100000"/>
              </a:lnSpc>
              <a:spcBef>
                <a:spcPts val="0"/>
              </a:spcBef>
              <a:spcAft>
                <a:spcPts val="0"/>
              </a:spcAft>
              <a:defRPr/>
            </a:pPr>
            <a:r>
              <a:rPr lang="en-US">
                <a:solidFill>
                  <a:srgbClr val="971B25"/>
                </a:solidFill>
                <a:latin typeface="Franklin Gothic Medium Cond" panose="020B0606030402020204" pitchFamily="34" charset="0"/>
              </a:rPr>
              <a:t>THREATS TO ELECTION OFFICIALS AND HOW TO PROTECT AGAINST THEM</a:t>
            </a:r>
          </a:p>
        </p:txBody>
      </p:sp>
      <p:pic>
        <p:nvPicPr>
          <p:cNvPr id="13" name="Picture 12" descr="Logo&#10;&#10;Description automatically generated">
            <a:extLst>
              <a:ext uri="{FF2B5EF4-FFF2-40B4-BE49-F238E27FC236}">
                <a16:creationId xmlns:a16="http://schemas.microsoft.com/office/drawing/2014/main" id="{6DA5A518-4317-E7F9-6B8F-B8630FD5E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198" y="4413756"/>
            <a:ext cx="632004" cy="632004"/>
          </a:xfrm>
          <a:prstGeom prst="rect">
            <a:avLst/>
          </a:prstGeom>
        </p:spPr>
      </p:pic>
      <p:sp>
        <p:nvSpPr>
          <p:cNvPr id="3" name="Footer Placeholder 2">
            <a:extLst>
              <a:ext uri="{FF2B5EF4-FFF2-40B4-BE49-F238E27FC236}">
                <a16:creationId xmlns:a16="http://schemas.microsoft.com/office/drawing/2014/main" id="{00CE7FE2-49BC-DEC8-2FA6-29FDC4518BF3}"/>
              </a:ext>
            </a:extLst>
          </p:cNvPr>
          <p:cNvSpPr txBox="1">
            <a:spLocks/>
          </p:cNvSpPr>
          <p:nvPr/>
        </p:nvSpPr>
        <p:spPr>
          <a:xfrm>
            <a:off x="0" y="4983126"/>
            <a:ext cx="9144000" cy="160374"/>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572241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427530F3-AA56-EE7D-5436-99D62A1B9D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4326" y="934627"/>
            <a:ext cx="7482440" cy="4208873"/>
          </a:xfrm>
          <a:prstGeom prst="rect">
            <a:avLst/>
          </a:prstGeom>
        </p:spPr>
      </p:pic>
      <p:sp>
        <p:nvSpPr>
          <p:cNvPr id="4" name="Slide Number Placeholder 3">
            <a:extLst>
              <a:ext uri="{FF2B5EF4-FFF2-40B4-BE49-F238E27FC236}">
                <a16:creationId xmlns:a16="http://schemas.microsoft.com/office/drawing/2014/main" id="{E70B3639-F934-42DD-B438-C137DAB59B50}"/>
              </a:ext>
            </a:extLst>
          </p:cNvPr>
          <p:cNvSpPr>
            <a:spLocks noGrp="1"/>
          </p:cNvSpPr>
          <p:nvPr>
            <p:ph type="sldNum" sz="quarter" idx="10"/>
          </p:nvPr>
        </p:nvSpPr>
        <p:spPr>
          <a:xfrm>
            <a:off x="8286750" y="4614342"/>
            <a:ext cx="400050" cy="230832"/>
          </a:xfrm>
        </p:spPr>
        <p:txBody>
          <a:bodyPr/>
          <a:lstStyle/>
          <a:p>
            <a:pPr defTabSz="685800" eaLnBrk="0" hangingPunct="0">
              <a:lnSpc>
                <a:spcPct val="100000"/>
              </a:lnSpc>
              <a:spcBef>
                <a:spcPct val="0"/>
              </a:spcBef>
              <a:defRPr/>
            </a:pPr>
            <a:fld id="{E5B367E4-E490-5D4C-B162-F1E62EFCCBB8}" type="slidenum">
              <a:rPr lang="en-US" altLang="en-US">
                <a:latin typeface="Arial" panose="020B0604020202020204" pitchFamily="34" charset="0"/>
              </a:rPr>
              <a:pPr defTabSz="685800" eaLnBrk="0" hangingPunct="0">
                <a:lnSpc>
                  <a:spcPct val="100000"/>
                </a:lnSpc>
                <a:spcBef>
                  <a:spcPct val="0"/>
                </a:spcBef>
                <a:defRPr/>
              </a:pPr>
              <a:t>49</a:t>
            </a:fld>
            <a:endParaRPr lang="en-US" altLang="en-US">
              <a:latin typeface="Arial" panose="020B0604020202020204" pitchFamily="34" charset="0"/>
            </a:endParaRPr>
          </a:p>
        </p:txBody>
      </p:sp>
      <p:sp>
        <p:nvSpPr>
          <p:cNvPr id="14" name="Title 1">
            <a:extLst>
              <a:ext uri="{FF2B5EF4-FFF2-40B4-BE49-F238E27FC236}">
                <a16:creationId xmlns:a16="http://schemas.microsoft.com/office/drawing/2014/main" id="{9940AEF1-D128-4F0E-BE05-5B7E54020717}"/>
              </a:ext>
            </a:extLst>
          </p:cNvPr>
          <p:cNvSpPr>
            <a:spLocks noGrp="1"/>
          </p:cNvSpPr>
          <p:nvPr>
            <p:ph type="ctrTitle" idx="4294967295"/>
          </p:nvPr>
        </p:nvSpPr>
        <p:spPr>
          <a:xfrm>
            <a:off x="0" y="1"/>
            <a:ext cx="9144000" cy="938042"/>
          </a:xfrm>
          <a:prstGeom prst="rect">
            <a:avLst/>
          </a:prstGeom>
        </p:spPr>
        <p:txBody>
          <a:bodyPr anchor="ctr"/>
          <a:lstStyle/>
          <a:p>
            <a:pPr marL="342900"/>
            <a:r>
              <a:rPr lang="en-US" sz="3000">
                <a:solidFill>
                  <a:srgbClr val="F0E5CD"/>
                </a:solidFill>
                <a:latin typeface="Franklin Gothic Medium" panose="020B0603020102020204" pitchFamily="34" charset="0"/>
              </a:rPr>
              <a:t>#PROTECT2024: </a:t>
            </a:r>
            <a:r>
              <a:rPr lang="en-US" sz="3000">
                <a:solidFill>
                  <a:srgbClr val="F0E5CD"/>
                </a:solidFill>
                <a:latin typeface="Franklin Gothic Book" panose="020B0503020102020204" pitchFamily="34" charset="0"/>
              </a:rPr>
              <a:t>CISA Training Support</a:t>
            </a:r>
            <a:endParaRPr lang="en-US" sz="3000">
              <a:solidFill>
                <a:srgbClr val="F0E5CD"/>
              </a:solidFill>
              <a:latin typeface="Franklin Gothic Medium" panose="020B0603020102020204" pitchFamily="34" charset="0"/>
            </a:endParaRPr>
          </a:p>
        </p:txBody>
      </p:sp>
      <p:pic>
        <p:nvPicPr>
          <p:cNvPr id="5" name="Picture 4" descr="A picture containing text, indoor, screenshot&#10;&#10;Description automatically generated">
            <a:extLst>
              <a:ext uri="{FF2B5EF4-FFF2-40B4-BE49-F238E27FC236}">
                <a16:creationId xmlns:a16="http://schemas.microsoft.com/office/drawing/2014/main" id="{7F6DC2B6-370A-D0B9-FA8C-C841EDFFC5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26930" y="986301"/>
            <a:ext cx="5717071" cy="3632699"/>
          </a:xfrm>
          <a:prstGeom prst="rect">
            <a:avLst/>
          </a:prstGeom>
        </p:spPr>
      </p:pic>
      <p:sp>
        <p:nvSpPr>
          <p:cNvPr id="6" name="Rectangle 5">
            <a:extLst>
              <a:ext uri="{FF2B5EF4-FFF2-40B4-BE49-F238E27FC236}">
                <a16:creationId xmlns:a16="http://schemas.microsoft.com/office/drawing/2014/main" id="{6C549E97-0E93-8689-B649-02D29C618059}"/>
              </a:ext>
            </a:extLst>
          </p:cNvPr>
          <p:cNvSpPr/>
          <p:nvPr/>
        </p:nvSpPr>
        <p:spPr bwMode="auto">
          <a:xfrm>
            <a:off x="0" y="930988"/>
            <a:ext cx="3803716" cy="4205456"/>
          </a:xfrm>
          <a:prstGeom prst="rect">
            <a:avLst/>
          </a:prstGeom>
          <a:solidFill>
            <a:srgbClr val="002B47"/>
          </a:solidFill>
          <a:ln w="9525" cap="flat" cmpd="sng" algn="ctr">
            <a:solidFill>
              <a:srgbClr val="002B4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l" defTabSz="685800" eaLnBrk="0" hangingPunct="0">
              <a:lnSpc>
                <a:spcPct val="100000"/>
              </a:lnSpc>
              <a:spcBef>
                <a:spcPct val="0"/>
              </a:spcBef>
              <a:defRPr/>
            </a:pPr>
            <a:endParaRPr lang="en-US">
              <a:solidFill>
                <a:prstClr val="white"/>
              </a:solidFill>
            </a:endParaRPr>
          </a:p>
        </p:txBody>
      </p:sp>
      <p:sp>
        <p:nvSpPr>
          <p:cNvPr id="2" name="TextBox 1">
            <a:extLst>
              <a:ext uri="{FF2B5EF4-FFF2-40B4-BE49-F238E27FC236}">
                <a16:creationId xmlns:a16="http://schemas.microsoft.com/office/drawing/2014/main" id="{7F2CBE36-1E0F-8F99-7B10-49C05C997A1A}"/>
              </a:ext>
            </a:extLst>
          </p:cNvPr>
          <p:cNvSpPr txBox="1"/>
          <p:nvPr/>
        </p:nvSpPr>
        <p:spPr>
          <a:xfrm>
            <a:off x="141198" y="990348"/>
            <a:ext cx="3563709" cy="3501728"/>
          </a:xfrm>
          <a:prstGeom prst="rect">
            <a:avLst/>
          </a:prstGeom>
          <a:noFill/>
        </p:spPr>
        <p:txBody>
          <a:bodyPr wrap="square" rtlCol="0">
            <a:spAutoFit/>
          </a:bodyPr>
          <a:lstStyle/>
          <a:p>
            <a:pPr marL="175022" indent="-175022" algn="l" defTabSz="685800">
              <a:lnSpc>
                <a:spcPct val="100000"/>
              </a:lnSpc>
              <a:spcBef>
                <a:spcPct val="60000"/>
              </a:spcBef>
              <a:buClr>
                <a:srgbClr val="F5F0E6"/>
              </a:buClr>
              <a:buFont typeface="Wingdings" pitchFamily="2" charset="2"/>
              <a:buChar char="§"/>
              <a:defRPr/>
            </a:pPr>
            <a:r>
              <a:rPr lang="en-US" sz="1200" b="1" kern="0" dirty="0">
                <a:solidFill>
                  <a:srgbClr val="F5F0E6"/>
                </a:solidFill>
                <a:latin typeface="Franklin Gothic Book" panose="020B0503020102020204" pitchFamily="34" charset="0"/>
              </a:rPr>
              <a:t>Ready to Use Training Videos on Our Website</a:t>
            </a:r>
          </a:p>
          <a:p>
            <a:pPr marL="175022" indent="-175022" algn="l" defTabSz="685800">
              <a:lnSpc>
                <a:spcPct val="100000"/>
              </a:lnSpc>
              <a:spcBef>
                <a:spcPct val="60000"/>
              </a:spcBef>
              <a:buClr>
                <a:srgbClr val="F5F0E6"/>
              </a:buClr>
              <a:buFont typeface="Wingdings" pitchFamily="2" charset="2"/>
              <a:buChar char="§"/>
              <a:defRPr/>
            </a:pPr>
            <a:r>
              <a:rPr lang="en-US" sz="1200" b="1" kern="0" dirty="0">
                <a:solidFill>
                  <a:srgbClr val="F5F0E6"/>
                </a:solidFill>
                <a:latin typeface="Franklin Gothic Book" panose="020B0503020102020204" pitchFamily="34" charset="0"/>
              </a:rPr>
              <a:t>In Person or Virtual Training Offerings</a:t>
            </a:r>
          </a:p>
          <a:p>
            <a:pPr marL="428625" lvl="1" indent="-167879" algn="l" defTabSz="685800">
              <a:lnSpc>
                <a:spcPct val="100000"/>
              </a:lnSpc>
              <a:spcBef>
                <a:spcPct val="30000"/>
              </a:spcBef>
              <a:buClr>
                <a:srgbClr val="F5F0E6"/>
              </a:buClr>
              <a:buFont typeface="Wingdings" pitchFamily="2" charset="2"/>
              <a:buChar char="§"/>
              <a:defRPr/>
            </a:pPr>
            <a:r>
              <a:rPr lang="en-US" sz="1050" kern="0" dirty="0">
                <a:solidFill>
                  <a:srgbClr val="F5F0E6"/>
                </a:solidFill>
                <a:latin typeface="Franklin Gothic Book" panose="020B0503020102020204" pitchFamily="34" charset="0"/>
              </a:rPr>
              <a:t>Operational Security for Election Officials</a:t>
            </a:r>
          </a:p>
          <a:p>
            <a:pPr marL="428625" lvl="1" indent="-167879" algn="l" defTabSz="685800">
              <a:lnSpc>
                <a:spcPct val="100000"/>
              </a:lnSpc>
              <a:spcBef>
                <a:spcPct val="30000"/>
              </a:spcBef>
              <a:buClr>
                <a:srgbClr val="F5F0E6"/>
              </a:buClr>
              <a:buFont typeface="Wingdings" pitchFamily="2" charset="2"/>
              <a:buChar char="§"/>
              <a:defRPr/>
            </a:pPr>
            <a:r>
              <a:rPr lang="en-US" sz="1050" kern="0" dirty="0">
                <a:solidFill>
                  <a:srgbClr val="F5F0E6"/>
                </a:solidFill>
                <a:latin typeface="Franklin Gothic Book" panose="020B0503020102020204" pitchFamily="34" charset="0"/>
              </a:rPr>
              <a:t>Generative Artificial Intelligence</a:t>
            </a:r>
          </a:p>
          <a:p>
            <a:pPr marL="428625" lvl="1" indent="-167879" algn="l" defTabSz="685800">
              <a:lnSpc>
                <a:spcPct val="100000"/>
              </a:lnSpc>
              <a:spcBef>
                <a:spcPct val="30000"/>
              </a:spcBef>
              <a:buClr>
                <a:srgbClr val="F5F0E6"/>
              </a:buClr>
              <a:buFont typeface="Wingdings" pitchFamily="2" charset="2"/>
              <a:buChar char="§"/>
              <a:defRPr/>
            </a:pPr>
            <a:r>
              <a:rPr lang="en-US" sz="1050" kern="0" dirty="0">
                <a:solidFill>
                  <a:srgbClr val="F5F0E6"/>
                </a:solidFill>
                <a:latin typeface="Franklin Gothic Book" panose="020B0503020102020204" pitchFamily="34" charset="0"/>
              </a:rPr>
              <a:t>Securing Local Election Offices</a:t>
            </a:r>
          </a:p>
          <a:p>
            <a:pPr marL="428625" lvl="1" indent="-167879" algn="l" defTabSz="685800">
              <a:lnSpc>
                <a:spcPct val="100000"/>
              </a:lnSpc>
              <a:spcBef>
                <a:spcPct val="30000"/>
              </a:spcBef>
              <a:buClr>
                <a:srgbClr val="F5F0E6"/>
              </a:buClr>
              <a:buFont typeface="Wingdings" pitchFamily="2" charset="2"/>
              <a:buChar char="§"/>
              <a:defRPr/>
            </a:pPr>
            <a:r>
              <a:rPr lang="en-US" sz="1050" kern="0" dirty="0">
                <a:solidFill>
                  <a:srgbClr val="F5F0E6"/>
                </a:solidFill>
                <a:latin typeface="Franklin Gothic Book" panose="020B0503020102020204" pitchFamily="34" charset="0"/>
              </a:rPr>
              <a:t>Ransomware</a:t>
            </a:r>
          </a:p>
          <a:p>
            <a:pPr marL="428625" lvl="1" indent="-167879" algn="l" defTabSz="685800">
              <a:lnSpc>
                <a:spcPct val="100000"/>
              </a:lnSpc>
              <a:spcBef>
                <a:spcPct val="30000"/>
              </a:spcBef>
              <a:buClr>
                <a:srgbClr val="F5F0E6"/>
              </a:buClr>
              <a:buFont typeface="Wingdings" pitchFamily="2" charset="2"/>
              <a:buChar char="§"/>
              <a:defRPr/>
            </a:pPr>
            <a:r>
              <a:rPr lang="en-US" sz="1050" kern="0" dirty="0">
                <a:solidFill>
                  <a:srgbClr val="F5F0E6"/>
                </a:solidFill>
                <a:latin typeface="Franklin Gothic Book" panose="020B0503020102020204" pitchFamily="34" charset="0"/>
              </a:rPr>
              <a:t>Building Trust through Secure Practices</a:t>
            </a:r>
          </a:p>
          <a:p>
            <a:pPr marL="428625" lvl="1" indent="-167879" algn="l" defTabSz="685800">
              <a:lnSpc>
                <a:spcPct val="100000"/>
              </a:lnSpc>
              <a:spcBef>
                <a:spcPct val="30000"/>
              </a:spcBef>
              <a:buClr>
                <a:srgbClr val="F5F0E6"/>
              </a:buClr>
              <a:buFont typeface="Wingdings" pitchFamily="2" charset="2"/>
              <a:buChar char="§"/>
              <a:defRPr/>
            </a:pPr>
            <a:r>
              <a:rPr lang="en-US" sz="1050" kern="0" dirty="0">
                <a:solidFill>
                  <a:srgbClr val="F5F0E6"/>
                </a:solidFill>
                <a:latin typeface="Franklin Gothic Book" panose="020B0503020102020204" pitchFamily="34" charset="0"/>
              </a:rPr>
              <a:t>Non-Confrontational Techniques</a:t>
            </a:r>
          </a:p>
          <a:p>
            <a:pPr marL="428625" lvl="1" indent="-167879" algn="l" defTabSz="685800">
              <a:lnSpc>
                <a:spcPct val="100000"/>
              </a:lnSpc>
              <a:spcBef>
                <a:spcPct val="30000"/>
              </a:spcBef>
              <a:buClr>
                <a:srgbClr val="F5F0E6"/>
              </a:buClr>
              <a:buFont typeface="Wingdings" pitchFamily="2" charset="2"/>
              <a:buChar char="§"/>
              <a:defRPr/>
            </a:pPr>
            <a:r>
              <a:rPr lang="en-US" sz="1050" kern="0" dirty="0">
                <a:solidFill>
                  <a:srgbClr val="F5F0E6"/>
                </a:solidFill>
                <a:latin typeface="Franklin Gothic Book" panose="020B0503020102020204" pitchFamily="34" charset="0"/>
              </a:rPr>
              <a:t>Insider Threats</a:t>
            </a:r>
          </a:p>
          <a:p>
            <a:pPr marL="428625" lvl="1" indent="-167879" algn="l" defTabSz="685800">
              <a:lnSpc>
                <a:spcPct val="100000"/>
              </a:lnSpc>
              <a:spcBef>
                <a:spcPct val="30000"/>
              </a:spcBef>
              <a:buClr>
                <a:srgbClr val="F5F0E6"/>
              </a:buClr>
              <a:buFont typeface="Wingdings" pitchFamily="2" charset="2"/>
              <a:buChar char="§"/>
              <a:defRPr/>
            </a:pPr>
            <a:r>
              <a:rPr lang="en-US" sz="1050" kern="0" dirty="0">
                <a:solidFill>
                  <a:srgbClr val="F5F0E6"/>
                </a:solidFill>
                <a:latin typeface="Franklin Gothic Book" panose="020B0503020102020204" pitchFamily="34" charset="0"/>
              </a:rPr>
              <a:t>Phishing</a:t>
            </a:r>
          </a:p>
          <a:p>
            <a:pPr marL="175022" indent="-175022" algn="l" defTabSz="685800">
              <a:lnSpc>
                <a:spcPct val="100000"/>
              </a:lnSpc>
              <a:spcBef>
                <a:spcPct val="60000"/>
              </a:spcBef>
              <a:buClr>
                <a:srgbClr val="F5F0E6"/>
              </a:buClr>
              <a:buFont typeface="Wingdings" pitchFamily="2" charset="2"/>
              <a:buChar char="§"/>
              <a:defRPr/>
            </a:pPr>
            <a:r>
              <a:rPr lang="en-US" sz="1200" b="1" kern="0" dirty="0">
                <a:solidFill>
                  <a:srgbClr val="F5F0E6"/>
                </a:solidFill>
                <a:latin typeface="Franklin Gothic Book" panose="020B0503020102020204" pitchFamily="34" charset="0"/>
              </a:rPr>
              <a:t>Tabletop Exercises</a:t>
            </a:r>
          </a:p>
          <a:p>
            <a:pPr marL="475059" lvl="1" indent="-214313" algn="l" defTabSz="685800">
              <a:lnSpc>
                <a:spcPct val="100000"/>
              </a:lnSpc>
              <a:spcBef>
                <a:spcPct val="30000"/>
              </a:spcBef>
              <a:buClr>
                <a:srgbClr val="F5F0E6"/>
              </a:buClr>
              <a:buFont typeface="Arial" panose="020B0604020202020204" pitchFamily="34" charset="0"/>
              <a:buChar char="•"/>
              <a:defRPr/>
            </a:pPr>
            <a:r>
              <a:rPr lang="en-US" sz="1050" kern="0" dirty="0">
                <a:solidFill>
                  <a:srgbClr val="F5F0E6"/>
                </a:solidFill>
                <a:latin typeface="Franklin Gothic Book" panose="020B0503020102020204" pitchFamily="34" charset="0"/>
              </a:rPr>
              <a:t>In-person state and local</a:t>
            </a:r>
          </a:p>
          <a:p>
            <a:pPr marL="475059" lvl="1" indent="-214313" algn="l" defTabSz="685800">
              <a:lnSpc>
                <a:spcPct val="100000"/>
              </a:lnSpc>
              <a:spcBef>
                <a:spcPct val="30000"/>
              </a:spcBef>
              <a:buClr>
                <a:srgbClr val="F5F0E6"/>
              </a:buClr>
              <a:buFont typeface="Arial" panose="020B0604020202020204" pitchFamily="34" charset="0"/>
              <a:buChar char="•"/>
              <a:defRPr/>
            </a:pPr>
            <a:r>
              <a:rPr lang="en-US" sz="1050" kern="0" dirty="0">
                <a:solidFill>
                  <a:srgbClr val="F5F0E6"/>
                </a:solidFill>
                <a:latin typeface="Franklin Gothic Book" panose="020B0503020102020204" pitchFamily="34" charset="0"/>
              </a:rPr>
              <a:t>Annual National Tabletop the Vote</a:t>
            </a:r>
          </a:p>
          <a:p>
            <a:pPr marL="475059" lvl="1" indent="-214313" algn="l" defTabSz="685800">
              <a:lnSpc>
                <a:spcPct val="100000"/>
              </a:lnSpc>
              <a:spcBef>
                <a:spcPct val="30000"/>
              </a:spcBef>
              <a:buClr>
                <a:srgbClr val="F5F0E6"/>
              </a:buClr>
              <a:buFont typeface="Arial" panose="020B0604020202020204" pitchFamily="34" charset="0"/>
              <a:buChar char="•"/>
              <a:defRPr/>
            </a:pPr>
            <a:r>
              <a:rPr lang="en-US" sz="1050" kern="0" dirty="0">
                <a:solidFill>
                  <a:srgbClr val="F5F0E6"/>
                </a:solidFill>
                <a:latin typeface="Franklin Gothic Book" panose="020B0503020102020204" pitchFamily="34" charset="0"/>
              </a:rPr>
              <a:t>TTX in a Box (Ready to Use TTX Guides for 3 Different Election Scenarios updated for the 2024 threat environment)</a:t>
            </a:r>
          </a:p>
        </p:txBody>
      </p:sp>
      <p:pic>
        <p:nvPicPr>
          <p:cNvPr id="13" name="Picture 12" descr="Logo&#10;&#10;Description automatically generated">
            <a:extLst>
              <a:ext uri="{FF2B5EF4-FFF2-40B4-BE49-F238E27FC236}">
                <a16:creationId xmlns:a16="http://schemas.microsoft.com/office/drawing/2014/main" id="{6DA5A518-4317-E7F9-6B8F-B8630FD5E3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198" y="4413756"/>
            <a:ext cx="632004" cy="632004"/>
          </a:xfrm>
          <a:prstGeom prst="rect">
            <a:avLst/>
          </a:prstGeom>
        </p:spPr>
      </p:pic>
      <p:sp>
        <p:nvSpPr>
          <p:cNvPr id="3" name="Footer Placeholder 2">
            <a:extLst>
              <a:ext uri="{FF2B5EF4-FFF2-40B4-BE49-F238E27FC236}">
                <a16:creationId xmlns:a16="http://schemas.microsoft.com/office/drawing/2014/main" id="{0B94C5D6-DE90-737B-F8F4-C6607E991678}"/>
              </a:ext>
            </a:extLst>
          </p:cNvPr>
          <p:cNvSpPr txBox="1">
            <a:spLocks/>
          </p:cNvSpPr>
          <p:nvPr/>
        </p:nvSpPr>
        <p:spPr>
          <a:xfrm>
            <a:off x="0" y="4983126"/>
            <a:ext cx="9144000" cy="160374"/>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257920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p:cNvSpPr>
            <a:spLocks noGrp="1"/>
          </p:cNvSpPr>
          <p:nvPr>
            <p:ph type="body" sz="quarter" idx="11"/>
          </p:nvPr>
        </p:nvSpPr>
        <p:spPr/>
        <p:txBody>
          <a:bodyPr/>
          <a:lstStyle/>
          <a:p>
            <a:r>
              <a:rPr lang="en-US"/>
              <a:t>Marci Andino</a:t>
            </a:r>
          </a:p>
        </p:txBody>
      </p:sp>
      <p:sp>
        <p:nvSpPr>
          <p:cNvPr id="33" name="Text Placeholder 32"/>
          <p:cNvSpPr>
            <a:spLocks noGrp="1"/>
          </p:cNvSpPr>
          <p:nvPr>
            <p:ph type="body" sz="quarter" idx="12"/>
          </p:nvPr>
        </p:nvSpPr>
        <p:spPr/>
        <p:txBody>
          <a:bodyPr/>
          <a:lstStyle/>
          <a:p>
            <a:r>
              <a:rPr lang="en-US"/>
              <a:t>Vice President, EI-ISAC</a:t>
            </a:r>
          </a:p>
        </p:txBody>
      </p:sp>
      <p:sp>
        <p:nvSpPr>
          <p:cNvPr id="35" name="Text Placeholder 34"/>
          <p:cNvSpPr>
            <a:spLocks noGrp="1"/>
          </p:cNvSpPr>
          <p:nvPr>
            <p:ph type="body" sz="quarter" idx="15"/>
          </p:nvPr>
        </p:nvSpPr>
        <p:spPr/>
        <p:txBody>
          <a:bodyPr/>
          <a:lstStyle/>
          <a:p>
            <a:r>
              <a:rPr lang="en-US"/>
              <a:t>Welcome</a:t>
            </a:r>
          </a:p>
        </p:txBody>
      </p:sp>
      <p:pic>
        <p:nvPicPr>
          <p:cNvPr id="2" name="Picture 2">
            <a:extLst>
              <a:ext uri="{FF2B5EF4-FFF2-40B4-BE49-F238E27FC236}">
                <a16:creationId xmlns:a16="http://schemas.microsoft.com/office/drawing/2014/main" id="{DEA554F8-8FE8-AD9B-B389-2102A1AA61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90332" y="1795345"/>
            <a:ext cx="1356050" cy="1356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5111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E89B5B-0515-EE09-CA80-854A90274D7E}"/>
              </a:ext>
            </a:extLst>
          </p:cNvPr>
          <p:cNvSpPr>
            <a:spLocks noGrp="1"/>
          </p:cNvSpPr>
          <p:nvPr>
            <p:ph type="sldNum" sz="quarter" idx="10"/>
          </p:nvPr>
        </p:nvSpPr>
        <p:spPr>
          <a:xfrm>
            <a:off x="8286750" y="4614342"/>
            <a:ext cx="400050" cy="230832"/>
          </a:xfrm>
        </p:spPr>
        <p:txBody>
          <a:bodyPr/>
          <a:lstStyle/>
          <a:p>
            <a:pPr defTabSz="685800" fontAlgn="auto">
              <a:lnSpc>
                <a:spcPct val="100000"/>
              </a:lnSpc>
              <a:spcBef>
                <a:spcPts val="0"/>
              </a:spcBef>
              <a:spcAft>
                <a:spcPts val="0"/>
              </a:spcAft>
              <a:defRPr/>
            </a:pPr>
            <a:fld id="{E5B367E4-E490-5D4C-B162-F1E62EFCCBB8}" type="slidenum">
              <a:rPr lang="en-US" altLang="en-US">
                <a:latin typeface="Arial"/>
              </a:rPr>
              <a:pPr defTabSz="685800" fontAlgn="auto">
                <a:lnSpc>
                  <a:spcPct val="100000"/>
                </a:lnSpc>
                <a:spcBef>
                  <a:spcPts val="0"/>
                </a:spcBef>
                <a:spcAft>
                  <a:spcPts val="0"/>
                </a:spcAft>
                <a:defRPr/>
              </a:pPr>
              <a:t>50</a:t>
            </a:fld>
            <a:endParaRPr lang="en-US" altLang="en-US">
              <a:latin typeface="Arial"/>
            </a:endParaRPr>
          </a:p>
        </p:txBody>
      </p:sp>
      <p:sp>
        <p:nvSpPr>
          <p:cNvPr id="2" name="Content Placeholder 1">
            <a:extLst>
              <a:ext uri="{FF2B5EF4-FFF2-40B4-BE49-F238E27FC236}">
                <a16:creationId xmlns:a16="http://schemas.microsoft.com/office/drawing/2014/main" id="{2B42726D-BD9C-440F-F8C2-6B7BFB21DB73}"/>
              </a:ext>
            </a:extLst>
          </p:cNvPr>
          <p:cNvSpPr>
            <a:spLocks noGrp="1"/>
          </p:cNvSpPr>
          <p:nvPr>
            <p:ph idx="4294967295"/>
          </p:nvPr>
        </p:nvSpPr>
        <p:spPr>
          <a:xfrm>
            <a:off x="471092" y="1162324"/>
            <a:ext cx="3948509" cy="3394911"/>
          </a:xfrm>
          <a:prstGeom prst="rect">
            <a:avLst/>
          </a:prstGeom>
        </p:spPr>
        <p:txBody>
          <a:bodyPr lIns="68580" tIns="34290" rIns="68580" bIns="34290" anchor="t"/>
          <a:lstStyle/>
          <a:p>
            <a:pPr marL="0" indent="0">
              <a:buNone/>
            </a:pPr>
            <a:r>
              <a:rPr lang="en-US" sz="1500">
                <a:solidFill>
                  <a:srgbClr val="073150"/>
                </a:solidFill>
                <a:cs typeface="Arial" panose="020B0604020202020204" pitchFamily="34" charset="0"/>
              </a:rPr>
              <a:t>On July 8, 2024, CISA released the </a:t>
            </a:r>
            <a:r>
              <a:rPr lang="en-US" sz="1500">
                <a:hlinkClick r:id="rId4"/>
              </a:rPr>
              <a:t>2024 General Election Cycle: Voluntary Incident Reporting Guide</a:t>
            </a:r>
            <a:r>
              <a:rPr lang="en-US" sz="1500"/>
              <a:t> </a:t>
            </a:r>
            <a:r>
              <a:rPr lang="en-US" sz="1500">
                <a:solidFill>
                  <a:srgbClr val="073150"/>
                </a:solidFill>
              </a:rPr>
              <a:t>for election stakeholders to share information related to cyber and physical security incidents in accordance with their incident response plans. Appropriate contact information is included in the guidance.</a:t>
            </a:r>
            <a:endParaRPr lang="en-US" sz="1500">
              <a:solidFill>
                <a:srgbClr val="073150"/>
              </a:solidFill>
              <a:cs typeface="Arial" panose="020B0604020202020204" pitchFamily="34" charset="0"/>
            </a:endParaRPr>
          </a:p>
          <a:p>
            <a:pPr marL="0" indent="0">
              <a:buNone/>
            </a:pPr>
            <a:endParaRPr lang="en-US" sz="1500" b="1">
              <a:solidFill>
                <a:srgbClr val="073150"/>
              </a:solidFill>
              <a:ea typeface="+mn-lt"/>
              <a:cs typeface="+mn-lt"/>
            </a:endParaRPr>
          </a:p>
        </p:txBody>
      </p:sp>
      <p:sp>
        <p:nvSpPr>
          <p:cNvPr id="3" name="Title 2">
            <a:extLst>
              <a:ext uri="{FF2B5EF4-FFF2-40B4-BE49-F238E27FC236}">
                <a16:creationId xmlns:a16="http://schemas.microsoft.com/office/drawing/2014/main" id="{1778B676-E8BC-61E7-9F8B-D4AC8C3B2AA5}"/>
              </a:ext>
            </a:extLst>
          </p:cNvPr>
          <p:cNvSpPr>
            <a:spLocks noGrp="1"/>
          </p:cNvSpPr>
          <p:nvPr>
            <p:ph type="ctrTitle" idx="4294967295"/>
          </p:nvPr>
        </p:nvSpPr>
        <p:spPr>
          <a:xfrm>
            <a:off x="0" y="1"/>
            <a:ext cx="9144000" cy="783431"/>
          </a:xfrm>
          <a:prstGeom prst="rect">
            <a:avLst/>
          </a:prstGeom>
        </p:spPr>
        <p:txBody>
          <a:bodyPr lIns="480060" tIns="205740" rIns="68580" bIns="68580" anchor="ctr"/>
          <a:lstStyle/>
          <a:p>
            <a:r>
              <a:rPr lang="en-US" sz="3000">
                <a:solidFill>
                  <a:srgbClr val="F0E5CD"/>
                </a:solidFill>
                <a:latin typeface="+mj-lt"/>
                <a:cs typeface="Arial"/>
              </a:rPr>
              <a:t>Voluntary Incident Reporting for EI Stakeholders</a:t>
            </a:r>
            <a:endParaRPr lang="en-US" sz="3000">
              <a:solidFill>
                <a:srgbClr val="F0E5CD"/>
              </a:solidFill>
              <a:latin typeface="+mn-lt"/>
            </a:endParaRPr>
          </a:p>
        </p:txBody>
      </p:sp>
      <p:pic>
        <p:nvPicPr>
          <p:cNvPr id="10" name="Picture 9">
            <a:extLst>
              <a:ext uri="{FF2B5EF4-FFF2-40B4-BE49-F238E27FC236}">
                <a16:creationId xmlns:a16="http://schemas.microsoft.com/office/drawing/2014/main" id="{8AD9545D-B495-01E6-220B-6549EB94D75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167022" y="1162324"/>
            <a:ext cx="2541765" cy="3321665"/>
          </a:xfrm>
          <a:prstGeom prst="rect">
            <a:avLst/>
          </a:prstGeom>
          <a:ln w="28575">
            <a:solidFill>
              <a:srgbClr val="000063"/>
            </a:solidFill>
          </a:ln>
          <a:effectLst>
            <a:outerShdw blurRad="254000" dist="139700" dir="2700000" algn="tl" rotWithShape="0">
              <a:srgbClr val="333333">
                <a:alpha val="40000"/>
              </a:srgbClr>
            </a:outerShdw>
          </a:effectLst>
        </p:spPr>
      </p:pic>
      <p:sp>
        <p:nvSpPr>
          <p:cNvPr id="5" name="Footer Placeholder 2">
            <a:extLst>
              <a:ext uri="{FF2B5EF4-FFF2-40B4-BE49-F238E27FC236}">
                <a16:creationId xmlns:a16="http://schemas.microsoft.com/office/drawing/2014/main" id="{47ABDBEA-CE54-1709-1066-1D5355F8A252}"/>
              </a:ext>
            </a:extLst>
          </p:cNvPr>
          <p:cNvSpPr txBox="1">
            <a:spLocks/>
          </p:cNvSpPr>
          <p:nvPr/>
        </p:nvSpPr>
        <p:spPr>
          <a:xfrm>
            <a:off x="0" y="4983126"/>
            <a:ext cx="9144000" cy="160374"/>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595669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3CDE6A31-E5A5-247D-BF02-7949C7C4A5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3173"/>
            <a:ext cx="7467248" cy="4200327"/>
          </a:xfrm>
          <a:prstGeom prst="rect">
            <a:avLst/>
          </a:prstGeom>
        </p:spPr>
      </p:pic>
      <p:pic>
        <p:nvPicPr>
          <p:cNvPr id="3" name="Picture 2">
            <a:extLst>
              <a:ext uri="{FF2B5EF4-FFF2-40B4-BE49-F238E27FC236}">
                <a16:creationId xmlns:a16="http://schemas.microsoft.com/office/drawing/2014/main" id="{C3733D6B-AE3D-F684-6DDB-16EDBB3A4B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2439" y="943173"/>
            <a:ext cx="5771561" cy="4200327"/>
          </a:xfrm>
          <a:prstGeom prst="rect">
            <a:avLst/>
          </a:prstGeom>
        </p:spPr>
      </p:pic>
      <p:sp>
        <p:nvSpPr>
          <p:cNvPr id="5" name="TextBox 4">
            <a:extLst>
              <a:ext uri="{FF2B5EF4-FFF2-40B4-BE49-F238E27FC236}">
                <a16:creationId xmlns:a16="http://schemas.microsoft.com/office/drawing/2014/main" id="{6CB2C607-4B31-163F-AEE4-39F770E2A752}"/>
              </a:ext>
            </a:extLst>
          </p:cNvPr>
          <p:cNvSpPr txBox="1"/>
          <p:nvPr/>
        </p:nvSpPr>
        <p:spPr>
          <a:xfrm>
            <a:off x="286339" y="1473541"/>
            <a:ext cx="2831576" cy="2031325"/>
          </a:xfrm>
          <a:prstGeom prst="rect">
            <a:avLst/>
          </a:prstGeom>
          <a:noFill/>
        </p:spPr>
        <p:txBody>
          <a:bodyPr wrap="square">
            <a:spAutoFit/>
          </a:bodyPr>
          <a:lstStyle/>
          <a:p>
            <a:pPr algn="l" defTabSz="685800" fontAlgn="auto">
              <a:lnSpc>
                <a:spcPct val="100000"/>
              </a:lnSpc>
              <a:spcBef>
                <a:spcPts val="0"/>
              </a:spcBef>
              <a:spcAft>
                <a:spcPts val="0"/>
              </a:spcAft>
              <a:buClr>
                <a:srgbClr val="F5F0E6"/>
              </a:buClr>
            </a:pPr>
            <a:r>
              <a:rPr lang="en-US" kern="0">
                <a:solidFill>
                  <a:srgbClr val="002B47"/>
                </a:solidFill>
                <a:latin typeface="Franklin Gothic Medium" panose="020B0603020102020204" pitchFamily="34" charset="0"/>
              </a:rPr>
              <a:t>Specifically tailored to election officials to help them take full advantage of CISA’s services and resources</a:t>
            </a:r>
          </a:p>
          <a:p>
            <a:pPr algn="l" defTabSz="685800" fontAlgn="auto">
              <a:lnSpc>
                <a:spcPct val="100000"/>
              </a:lnSpc>
              <a:spcBef>
                <a:spcPts val="0"/>
              </a:spcBef>
              <a:spcAft>
                <a:spcPts val="0"/>
              </a:spcAft>
              <a:buClr>
                <a:srgbClr val="F5F0E6"/>
              </a:buClr>
            </a:pPr>
            <a:endParaRPr lang="en-US" b="1" kern="0">
              <a:solidFill>
                <a:srgbClr val="002B47"/>
              </a:solidFill>
              <a:latin typeface="Franklin Gothic Demi" panose="020B0603020102020204" pitchFamily="34" charset="0"/>
            </a:endParaRPr>
          </a:p>
          <a:p>
            <a:pPr algn="l" defTabSz="685800" fontAlgn="auto">
              <a:lnSpc>
                <a:spcPct val="100000"/>
              </a:lnSpc>
              <a:spcBef>
                <a:spcPts val="0"/>
              </a:spcBef>
              <a:spcAft>
                <a:spcPts val="0"/>
              </a:spcAft>
              <a:buClr>
                <a:srgbClr val="F5F0E6"/>
              </a:buClr>
            </a:pPr>
            <a:r>
              <a:rPr lang="en-US" kern="0">
                <a:solidFill>
                  <a:srgbClr val="002B47"/>
                </a:solidFill>
                <a:latin typeface="Franklin Gothic Medium" panose="020B0603020102020204"/>
                <a:hlinkClick r:id="rId4">
                  <a:extLst>
                    <a:ext uri="{A12FA001-AC4F-418D-AE19-62706E023703}">
                      <ahyp:hlinkClr xmlns:ahyp="http://schemas.microsoft.com/office/drawing/2018/hyperlinkcolor" val="tx"/>
                    </a:ext>
                  </a:extLst>
                </a:hlinkClick>
              </a:rPr>
              <a:t>CISA.GOV/PROTECT2024</a:t>
            </a:r>
            <a:endParaRPr lang="en-US">
              <a:solidFill>
                <a:srgbClr val="002B47"/>
              </a:solidFill>
              <a:latin typeface="Franklin Gothic Medium" panose="020B0603020102020204"/>
            </a:endParaRPr>
          </a:p>
        </p:txBody>
      </p:sp>
      <p:pic>
        <p:nvPicPr>
          <p:cNvPr id="6" name="Picture 5" descr="Logo&#10;&#10;Description automatically generated">
            <a:extLst>
              <a:ext uri="{FF2B5EF4-FFF2-40B4-BE49-F238E27FC236}">
                <a16:creationId xmlns:a16="http://schemas.microsoft.com/office/drawing/2014/main" id="{399692B5-B277-C6EE-9FC8-C3F3EDA834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198" y="4413756"/>
            <a:ext cx="632004" cy="632004"/>
          </a:xfrm>
          <a:prstGeom prst="rect">
            <a:avLst/>
          </a:prstGeom>
        </p:spPr>
      </p:pic>
      <p:sp>
        <p:nvSpPr>
          <p:cNvPr id="8" name="TextBox 7">
            <a:extLst>
              <a:ext uri="{FF2B5EF4-FFF2-40B4-BE49-F238E27FC236}">
                <a16:creationId xmlns:a16="http://schemas.microsoft.com/office/drawing/2014/main" id="{493FB45A-7C69-0889-346A-8A0C5B75C93C}"/>
              </a:ext>
            </a:extLst>
          </p:cNvPr>
          <p:cNvSpPr txBox="1"/>
          <p:nvPr/>
        </p:nvSpPr>
        <p:spPr>
          <a:xfrm>
            <a:off x="286339" y="257896"/>
            <a:ext cx="4574357" cy="461665"/>
          </a:xfrm>
          <a:prstGeom prst="rect">
            <a:avLst/>
          </a:prstGeom>
          <a:noFill/>
        </p:spPr>
        <p:txBody>
          <a:bodyPr wrap="square">
            <a:spAutoFit/>
          </a:bodyPr>
          <a:lstStyle/>
          <a:p>
            <a:pPr algn="l" defTabSz="685800" fontAlgn="auto">
              <a:lnSpc>
                <a:spcPct val="100000"/>
              </a:lnSpc>
              <a:spcBef>
                <a:spcPts val="0"/>
              </a:spcBef>
              <a:spcAft>
                <a:spcPts val="0"/>
              </a:spcAft>
            </a:pPr>
            <a:r>
              <a:rPr lang="en-US" sz="2400" b="1">
                <a:solidFill>
                  <a:srgbClr val="F0E5CD"/>
                </a:solidFill>
                <a:latin typeface="Franklin Gothic Demi" panose="020B0603020102020204" pitchFamily="34" charset="0"/>
              </a:rPr>
              <a:t>#Protect2024 Website</a:t>
            </a:r>
            <a:endParaRPr lang="en-US" sz="2400" b="1">
              <a:solidFill>
                <a:prstClr val="white"/>
              </a:solidFill>
              <a:latin typeface="Franklin Gothic Demi" panose="020B0603020102020204" pitchFamily="34" charset="0"/>
            </a:endParaRPr>
          </a:p>
        </p:txBody>
      </p:sp>
      <p:sp>
        <p:nvSpPr>
          <p:cNvPr id="2" name="Footer Placeholder 2">
            <a:extLst>
              <a:ext uri="{FF2B5EF4-FFF2-40B4-BE49-F238E27FC236}">
                <a16:creationId xmlns:a16="http://schemas.microsoft.com/office/drawing/2014/main" id="{704BD642-288C-129B-37AD-BA99908F7BF8}"/>
              </a:ext>
            </a:extLst>
          </p:cNvPr>
          <p:cNvSpPr txBox="1">
            <a:spLocks/>
          </p:cNvSpPr>
          <p:nvPr/>
        </p:nvSpPr>
        <p:spPr>
          <a:xfrm>
            <a:off x="0" y="4983126"/>
            <a:ext cx="9144000" cy="160374"/>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170121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589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85900" y="971550"/>
            <a:ext cx="6218634" cy="542925"/>
          </a:xfrm>
          <a:prstGeom prst="rect">
            <a:avLst/>
          </a:prstGeom>
        </p:spPr>
        <p:txBody>
          <a:bodyPr/>
          <a:lstStyle>
            <a:lvl1pPr algn="l">
              <a:lnSpc>
                <a:spcPct val="100000"/>
              </a:lnSpc>
              <a:defRPr sz="4400" b="0">
                <a:solidFill>
                  <a:schemeClr val="bg1"/>
                </a:solidFill>
                <a:latin typeface="Tahoma" pitchFamily="34" charset="0"/>
                <a:ea typeface="Tahoma" pitchFamily="34" charset="0"/>
                <a:cs typeface="Tahoma" pitchFamily="34" charset="0"/>
              </a:defRPr>
            </a:lvl1pPr>
          </a:lstStyle>
          <a:p>
            <a:pPr defTabSz="685800">
              <a:lnSpc>
                <a:spcPct val="110000"/>
              </a:lnSpc>
              <a:spcBef>
                <a:spcPct val="0"/>
              </a:spcBef>
              <a:defRPr/>
            </a:pPr>
            <a:r>
              <a:rPr lang="en-US" sz="3300" b="1" kern="0" dirty="0">
                <a:solidFill>
                  <a:srgbClr val="204C81"/>
                </a:solidFill>
                <a:latin typeface="Tahoma" pitchFamily="84" charset="0"/>
              </a:rPr>
              <a:t>E-ISAC Watch Operations</a:t>
            </a:r>
            <a:endParaRPr lang="en-US" sz="3300" kern="0" dirty="0">
              <a:solidFill>
                <a:srgbClr val="204C81"/>
              </a:solidFill>
              <a:latin typeface="Tahoma" pitchFamily="84" charset="0"/>
            </a:endParaRPr>
          </a:p>
        </p:txBody>
      </p:sp>
      <p:sp>
        <p:nvSpPr>
          <p:cNvPr id="6" name="Title 1"/>
          <p:cNvSpPr txBox="1">
            <a:spLocks/>
          </p:cNvSpPr>
          <p:nvPr/>
        </p:nvSpPr>
        <p:spPr>
          <a:xfrm>
            <a:off x="1532334" y="1714500"/>
            <a:ext cx="6172200" cy="1600200"/>
          </a:xfrm>
          <a:prstGeom prst="rect">
            <a:avLst/>
          </a:prstGeom>
        </p:spPr>
        <p:txBody>
          <a:bodyPr/>
          <a:lstStyle>
            <a:lvl1pPr algn="l">
              <a:lnSpc>
                <a:spcPct val="100000"/>
              </a:lnSpc>
              <a:defRPr sz="2400" b="0">
                <a:solidFill>
                  <a:schemeClr val="bg1"/>
                </a:solidFill>
                <a:latin typeface="Tahoma" pitchFamily="34" charset="0"/>
                <a:ea typeface="Tahoma" pitchFamily="34" charset="0"/>
                <a:cs typeface="Tahoma" pitchFamily="34" charset="0"/>
              </a:defRPr>
            </a:lvl1pPr>
          </a:lstStyle>
          <a:p>
            <a:pPr defTabSz="685800">
              <a:lnSpc>
                <a:spcPct val="110000"/>
              </a:lnSpc>
              <a:spcBef>
                <a:spcPct val="0"/>
              </a:spcBef>
              <a:defRPr/>
            </a:pPr>
            <a:r>
              <a:rPr lang="en-US" sz="1500" kern="0" dirty="0">
                <a:solidFill>
                  <a:srgbClr val="204C81"/>
                </a:solidFill>
                <a:latin typeface="Tahoma" pitchFamily="84" charset="0"/>
              </a:rPr>
              <a:t>Taylor Oldaker, Senior Advisor – Security Operations</a:t>
            </a:r>
          </a:p>
          <a:p>
            <a:pPr defTabSz="685800">
              <a:lnSpc>
                <a:spcPct val="110000"/>
              </a:lnSpc>
              <a:spcBef>
                <a:spcPct val="0"/>
              </a:spcBef>
              <a:defRPr/>
            </a:pPr>
            <a:endParaRPr lang="en-US" sz="1500" kern="0" dirty="0">
              <a:solidFill>
                <a:srgbClr val="204C81"/>
              </a:solidFill>
              <a:latin typeface="Tahoma" pitchFamily="84" charset="0"/>
            </a:endParaRPr>
          </a:p>
        </p:txBody>
      </p:sp>
      <p:sp>
        <p:nvSpPr>
          <p:cNvPr id="2" name="TextBox 1"/>
          <p:cNvSpPr txBox="1"/>
          <p:nvPr/>
        </p:nvSpPr>
        <p:spPr>
          <a:xfrm>
            <a:off x="1485900" y="3429001"/>
            <a:ext cx="3771900" cy="332079"/>
          </a:xfrm>
          <a:prstGeom prst="rect">
            <a:avLst/>
          </a:prstGeom>
          <a:noFill/>
        </p:spPr>
        <p:txBody>
          <a:bodyPr wrap="square" rtlCol="0">
            <a:spAutoFit/>
          </a:bodyPr>
          <a:lstStyle/>
          <a:p>
            <a:pPr algn="l" defTabSz="685800">
              <a:lnSpc>
                <a:spcPct val="110000"/>
              </a:lnSpc>
              <a:spcBef>
                <a:spcPct val="0"/>
              </a:spcBef>
              <a:defRPr/>
            </a:pPr>
            <a:r>
              <a:rPr lang="en-US" sz="1500" b="1" kern="0" dirty="0">
                <a:solidFill>
                  <a:srgbClr val="FFFFFF"/>
                </a:solidFill>
                <a:latin typeface="Calibri"/>
                <a:ea typeface="ＭＳ Ｐゴシック" pitchFamily="84" charset="-128"/>
              </a:rPr>
              <a:t> TLP:GREEN </a:t>
            </a:r>
            <a:endParaRPr lang="en-US" i="1" dirty="0">
              <a:solidFill>
                <a:srgbClr val="000000"/>
              </a:solidFill>
              <a:ea typeface="ＭＳ Ｐゴシック" pitchFamily="84"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Election Cycle Threat Update</a:t>
            </a:r>
          </a:p>
        </p:txBody>
      </p:sp>
      <p:sp>
        <p:nvSpPr>
          <p:cNvPr id="8" name="Content Placeholder 1"/>
          <p:cNvSpPr>
            <a:spLocks noGrp="1"/>
          </p:cNvSpPr>
          <p:nvPr>
            <p:ph sz="half" idx="10"/>
          </p:nvPr>
        </p:nvSpPr>
        <p:spPr>
          <a:xfrm>
            <a:off x="1059655" y="754261"/>
            <a:ext cx="3169445" cy="3634979"/>
          </a:xfrm>
          <a:prstGeom prst="rect">
            <a:avLst/>
          </a:prstGeom>
        </p:spPr>
        <p:txBody>
          <a:bodyPr/>
          <a:lstStyle/>
          <a:p>
            <a:pPr lvl="1">
              <a:buClr>
                <a:srgbClr val="204C81"/>
              </a:buClr>
            </a:pPr>
            <a:r>
              <a:rPr lang="en-US"/>
              <a:t>Report on potential threats to the </a:t>
            </a:r>
            <a:r>
              <a:rPr lang="en-US" dirty="0"/>
              <a:t>electricity sector related to or stemming from the upcoming U.S. presidential election.</a:t>
            </a:r>
          </a:p>
          <a:p>
            <a:pPr marL="171450" lvl="1" indent="0">
              <a:buClr>
                <a:srgbClr val="204C81"/>
              </a:buClr>
              <a:buNone/>
            </a:pPr>
            <a:endParaRPr lang="en-US" dirty="0"/>
          </a:p>
          <a:p>
            <a:pPr lvl="1">
              <a:buClr>
                <a:srgbClr val="204C81"/>
              </a:buClr>
            </a:pPr>
            <a:r>
              <a:rPr lang="en-US"/>
              <a:t>Posted to the E-ISAC Portal</a:t>
            </a:r>
            <a:endParaRPr lang="en-US" dirty="0"/>
          </a:p>
          <a:p>
            <a:pPr lvl="2">
              <a:buClr>
                <a:srgbClr val="204C81"/>
              </a:buClr>
            </a:pPr>
            <a:r>
              <a:rPr lang="en-US" dirty="0"/>
              <a:t>Emphasis on the electricity sector but also mentions observed threats to </a:t>
            </a:r>
            <a:r>
              <a:rPr lang="en-US"/>
              <a:t>elections infrastructure</a:t>
            </a:r>
          </a:p>
          <a:p>
            <a:pPr lvl="2">
              <a:buClr>
                <a:srgbClr val="204C81"/>
              </a:buClr>
            </a:pPr>
            <a:r>
              <a:rPr lang="en-US"/>
              <a:t>Covers physical threats</a:t>
            </a:r>
            <a:r>
              <a:rPr lang="en-US" dirty="0"/>
              <a:t> and </a:t>
            </a:r>
            <a:r>
              <a:rPr lang="en-US"/>
              <a:t>cyber threats</a:t>
            </a:r>
          </a:p>
          <a:p>
            <a:pPr lvl="2">
              <a:buClr>
                <a:srgbClr val="204C81"/>
              </a:buClr>
            </a:pPr>
            <a:r>
              <a:rPr lang="en-US"/>
              <a:t>Includes links to government resources on elections security</a:t>
            </a:r>
          </a:p>
        </p:txBody>
      </p:sp>
      <p:pic>
        <p:nvPicPr>
          <p:cNvPr id="6" name="Picture 5" descr="A screenshot of a web page">
            <a:extLst>
              <a:ext uri="{FF2B5EF4-FFF2-40B4-BE49-F238E27FC236}">
                <a16:creationId xmlns:a16="http://schemas.microsoft.com/office/drawing/2014/main" id="{E5DB1185-D9BB-1F4E-078A-C472B98B59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9100" y="634604"/>
            <a:ext cx="3771900" cy="3783211"/>
          </a:xfrm>
          <a:prstGeom prst="rect">
            <a:avLst/>
          </a:prstGeom>
        </p:spPr>
      </p:pic>
      <p:sp>
        <p:nvSpPr>
          <p:cNvPr id="3" name="Text Placeholder 2">
            <a:extLst>
              <a:ext uri="{FF2B5EF4-FFF2-40B4-BE49-F238E27FC236}">
                <a16:creationId xmlns:a16="http://schemas.microsoft.com/office/drawing/2014/main" id="{D8E4772C-E110-0CFE-2E5F-4F17052BE6B6}"/>
              </a:ext>
            </a:extLst>
          </p:cNvPr>
          <p:cNvSpPr>
            <a:spLocks noGrp="1"/>
          </p:cNvSpPr>
          <p:nvPr>
            <p:ph type="body" sz="quarter" idx="11"/>
          </p:nvPr>
        </p:nvSpPr>
        <p:spPr/>
        <p:txBody>
          <a:bodyPr/>
          <a:lstStyle/>
          <a:p>
            <a:r>
              <a:rPr lang="en-US" sz="1050" b="1" dirty="0"/>
              <a:t>TLP:AMBER</a:t>
            </a:r>
          </a:p>
        </p:txBody>
      </p:sp>
    </p:spTree>
    <p:extLst>
      <p:ext uri="{BB962C8B-B14F-4D97-AF65-F5344CB8AC3E}">
        <p14:creationId xmlns:p14="http://schemas.microsoft.com/office/powerpoint/2010/main" val="2863559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0"/>
          </p:nvPr>
        </p:nvSpPr>
        <p:spPr>
          <a:xfrm>
            <a:off x="4673203" y="672193"/>
            <a:ext cx="3156347" cy="4071257"/>
          </a:xfrm>
        </p:spPr>
        <p:txBody>
          <a:bodyPr/>
          <a:lstStyle/>
          <a:p>
            <a:r>
              <a:rPr lang="en-US" sz="1500" b="1" dirty="0"/>
              <a:t>Online Threats with Elections infrastructure nexus</a:t>
            </a:r>
          </a:p>
          <a:p>
            <a:pPr lvl="1"/>
            <a:r>
              <a:rPr lang="en-US"/>
              <a:t>Image board users encouraging people to attack the power grid instead of voting</a:t>
            </a:r>
          </a:p>
          <a:p>
            <a:pPr lvl="1"/>
            <a:r>
              <a:rPr lang="en-US" dirty="0"/>
              <a:t>Online chatter encouraging destruction of electricity assets in order to disrupt elections</a:t>
            </a:r>
          </a:p>
          <a:p>
            <a:pPr lvl="2"/>
            <a:r>
              <a:rPr lang="en-US" dirty="0"/>
              <a:t>Shooting transformers or destroying power lines</a:t>
            </a:r>
          </a:p>
          <a:p>
            <a:pPr lvl="1"/>
            <a:r>
              <a:rPr lang="en-US" dirty="0"/>
              <a:t>People claiming they will bomb the power grid if a presidential candidate gets elected</a:t>
            </a:r>
            <a:endParaRPr lang="en-US"/>
          </a:p>
          <a:p>
            <a:pPr lvl="1"/>
            <a:r>
              <a:rPr lang="en-US"/>
              <a:t>Conspiracy theories about “false flag” attacks on the power grid </a:t>
            </a:r>
            <a:r>
              <a:rPr lang="en-US" dirty="0"/>
              <a:t>meant </a:t>
            </a:r>
            <a:r>
              <a:rPr lang="en-US"/>
              <a:t>to disrupt the U.S. presidential elections</a:t>
            </a:r>
          </a:p>
          <a:p>
            <a:endParaRPr lang="en-US"/>
          </a:p>
        </p:txBody>
      </p:sp>
      <p:sp>
        <p:nvSpPr>
          <p:cNvPr id="8" name="Title 7"/>
          <p:cNvSpPr>
            <a:spLocks noGrp="1"/>
          </p:cNvSpPr>
          <p:nvPr>
            <p:ph type="title"/>
          </p:nvPr>
        </p:nvSpPr>
        <p:spPr/>
        <p:txBody>
          <a:bodyPr/>
          <a:lstStyle/>
          <a:p>
            <a:r>
              <a:rPr lang="en-US" dirty="0"/>
              <a:t>Physical </a:t>
            </a:r>
            <a:r>
              <a:rPr lang="en-US"/>
              <a:t>Threats Observed</a:t>
            </a:r>
          </a:p>
        </p:txBody>
      </p:sp>
      <p:sp>
        <p:nvSpPr>
          <p:cNvPr id="10" name="Text Placeholder 9"/>
          <p:cNvSpPr>
            <a:spLocks noGrp="1"/>
          </p:cNvSpPr>
          <p:nvPr>
            <p:ph type="body" sz="quarter" idx="11"/>
          </p:nvPr>
        </p:nvSpPr>
        <p:spPr/>
        <p:txBody>
          <a:bodyPr/>
          <a:lstStyle/>
          <a:p>
            <a:r>
              <a:rPr lang="en-US" sz="1050" b="1" dirty="0"/>
              <a:t>TLP:AMBER</a:t>
            </a:r>
          </a:p>
        </p:txBody>
      </p:sp>
      <p:sp>
        <p:nvSpPr>
          <p:cNvPr id="2" name="Content Placeholder 1">
            <a:extLst>
              <a:ext uri="{FF2B5EF4-FFF2-40B4-BE49-F238E27FC236}">
                <a16:creationId xmlns:a16="http://schemas.microsoft.com/office/drawing/2014/main" id="{DFF288B5-2EE0-2798-2310-FF6BBC15D70A}"/>
              </a:ext>
            </a:extLst>
          </p:cNvPr>
          <p:cNvSpPr txBox="1">
            <a:spLocks/>
          </p:cNvSpPr>
          <p:nvPr/>
        </p:nvSpPr>
        <p:spPr>
          <a:xfrm>
            <a:off x="1314450" y="672193"/>
            <a:ext cx="3169445" cy="4299857"/>
          </a:xfrm>
          <a:prstGeom prst="rect">
            <a:avLst/>
          </a:prstGeom>
        </p:spPr>
        <p:txBody>
          <a:bodyPr/>
          <a:lstStyle>
            <a:lvl1pPr marL="228600" indent="-228600" algn="l" rtl="0" eaLnBrk="1" fontAlgn="base" hangingPunct="1">
              <a:spcBef>
                <a:spcPct val="20000"/>
              </a:spcBef>
              <a:spcAft>
                <a:spcPct val="0"/>
              </a:spcAft>
              <a:buClr>
                <a:srgbClr val="19396E"/>
              </a:buClr>
              <a:buSzPct val="100000"/>
              <a:buChar char="•"/>
              <a:defRPr sz="2400" baseline="0">
                <a:solidFill>
                  <a:schemeClr val="accent6"/>
                </a:solidFill>
                <a:latin typeface="Calibri" pitchFamily="34" charset="0"/>
                <a:ea typeface="+mn-ea"/>
                <a:cs typeface="+mn-cs"/>
              </a:defRPr>
            </a:lvl1pPr>
            <a:lvl2pPr marL="457200" indent="-228600" algn="l" rtl="0" eaLnBrk="1" fontAlgn="base" hangingPunct="1">
              <a:spcBef>
                <a:spcPct val="20000"/>
              </a:spcBef>
              <a:spcAft>
                <a:spcPct val="0"/>
              </a:spcAft>
              <a:buClr>
                <a:srgbClr val="5D85A9"/>
              </a:buClr>
              <a:buFont typeface="Wingdings" charset="2"/>
              <a:buChar char="§"/>
              <a:defRPr sz="2000">
                <a:solidFill>
                  <a:schemeClr val="accent6"/>
                </a:solidFill>
                <a:latin typeface="Calibri" pitchFamily="34" charset="0"/>
                <a:ea typeface="+mn-ea"/>
              </a:defRPr>
            </a:lvl2pPr>
            <a:lvl3pPr marL="685800" indent="-228600" algn="l" rtl="0" eaLnBrk="1" fontAlgn="base" hangingPunct="1">
              <a:spcBef>
                <a:spcPct val="20000"/>
              </a:spcBef>
              <a:spcAft>
                <a:spcPct val="0"/>
              </a:spcAft>
              <a:buClr>
                <a:srgbClr val="19396E"/>
              </a:buClr>
              <a:buFont typeface="Courier New"/>
              <a:buChar char="o"/>
              <a:defRPr sz="1800">
                <a:solidFill>
                  <a:schemeClr val="accent6"/>
                </a:solidFill>
                <a:latin typeface="Calibri" pitchFamily="34" charset="0"/>
                <a:ea typeface="+mn-ea"/>
              </a:defRPr>
            </a:lvl3pPr>
            <a:lvl4pPr marL="914400" indent="-228600" algn="l" rtl="0" eaLnBrk="1" fontAlgn="base" hangingPunct="1">
              <a:spcBef>
                <a:spcPct val="20000"/>
              </a:spcBef>
              <a:spcAft>
                <a:spcPct val="0"/>
              </a:spcAft>
              <a:buClr>
                <a:srgbClr val="19396E"/>
              </a:buClr>
              <a:buChar char="–"/>
              <a:defRPr sz="1600">
                <a:solidFill>
                  <a:schemeClr val="accent6"/>
                </a:solidFill>
                <a:latin typeface="Calibri" pitchFamily="34" charset="0"/>
                <a:ea typeface="+mn-ea"/>
              </a:defRPr>
            </a:lvl4pPr>
            <a:lvl5pPr marL="2057400" indent="-228600" algn="l" rtl="0" eaLnBrk="1" fontAlgn="base" hangingPunct="1">
              <a:spcBef>
                <a:spcPct val="20000"/>
              </a:spcBef>
              <a:spcAft>
                <a:spcPct val="0"/>
              </a:spcAft>
              <a:buClr>
                <a:srgbClr val="19396E"/>
              </a:buClr>
              <a:buFont typeface="Wingdings" charset="2"/>
              <a:buChar char="§"/>
              <a:defRPr sz="1600">
                <a:solidFill>
                  <a:schemeClr val="accent4"/>
                </a:solidFill>
                <a:latin typeface="Calibri" pitchFamily="34" charset="0"/>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171450" indent="-171450" defTabSz="685800">
              <a:lnSpc>
                <a:spcPct val="100000"/>
              </a:lnSpc>
            </a:pPr>
            <a:r>
              <a:rPr lang="en-US" sz="1500" b="1" dirty="0">
                <a:solidFill>
                  <a:srgbClr val="000000"/>
                </a:solidFill>
                <a:ea typeface="ＭＳ Ｐゴシック"/>
              </a:rPr>
              <a:t>Threats to the Electricity Sector</a:t>
            </a:r>
          </a:p>
          <a:p>
            <a:pPr marL="342900" lvl="1" indent="-171450" defTabSz="685800">
              <a:lnSpc>
                <a:spcPct val="100000"/>
              </a:lnSpc>
            </a:pPr>
            <a:r>
              <a:rPr lang="en-US" sz="1500" dirty="0">
                <a:solidFill>
                  <a:srgbClr val="000000"/>
                </a:solidFill>
                <a:ea typeface="ＭＳ Ｐゴシック"/>
              </a:rPr>
              <a:t>Copper theft</a:t>
            </a:r>
          </a:p>
          <a:p>
            <a:pPr marL="342900" lvl="1" indent="-171450" defTabSz="685800">
              <a:lnSpc>
                <a:spcPct val="100000"/>
              </a:lnSpc>
            </a:pPr>
            <a:r>
              <a:rPr lang="en-US" sz="1500" dirty="0">
                <a:solidFill>
                  <a:srgbClr val="000000"/>
                </a:solidFill>
                <a:ea typeface="ＭＳ Ｐゴシック"/>
              </a:rPr>
              <a:t>Ballistic damage</a:t>
            </a:r>
          </a:p>
          <a:p>
            <a:pPr marL="514350" lvl="2" indent="-171450" defTabSz="685800">
              <a:lnSpc>
                <a:spcPct val="100000"/>
              </a:lnSpc>
            </a:pPr>
            <a:r>
              <a:rPr lang="en-US" sz="1500" dirty="0">
                <a:solidFill>
                  <a:srgbClr val="000000"/>
                </a:solidFill>
                <a:ea typeface="ＭＳ Ｐゴシック"/>
              </a:rPr>
              <a:t>Usually impacts power lines and substations</a:t>
            </a:r>
          </a:p>
          <a:p>
            <a:pPr marL="342900" lvl="1" indent="-171450" defTabSz="685800">
              <a:lnSpc>
                <a:spcPct val="100000"/>
              </a:lnSpc>
            </a:pPr>
            <a:r>
              <a:rPr lang="en-US" sz="1500" dirty="0">
                <a:solidFill>
                  <a:srgbClr val="000000"/>
                </a:solidFill>
                <a:ea typeface="ＭＳ Ｐゴシック"/>
              </a:rPr>
              <a:t>Tampering and vandalism</a:t>
            </a:r>
          </a:p>
          <a:p>
            <a:pPr marL="342900" lvl="1" indent="-171450" defTabSz="685800">
              <a:lnSpc>
                <a:spcPct val="100000"/>
              </a:lnSpc>
            </a:pPr>
            <a:r>
              <a:rPr lang="en-US" sz="1500" dirty="0">
                <a:solidFill>
                  <a:srgbClr val="000000"/>
                </a:solidFill>
                <a:ea typeface="ＭＳ Ｐゴシック"/>
              </a:rPr>
              <a:t>Intrusion and surveillance</a:t>
            </a:r>
          </a:p>
          <a:p>
            <a:pPr marL="514350" lvl="2" indent="-171450" defTabSz="685800">
              <a:lnSpc>
                <a:spcPct val="100000"/>
              </a:lnSpc>
            </a:pPr>
            <a:r>
              <a:rPr lang="en-US" sz="1500" dirty="0">
                <a:solidFill>
                  <a:srgbClr val="000000"/>
                </a:solidFill>
                <a:ea typeface="ＭＳ Ｐゴシック"/>
              </a:rPr>
              <a:t>Suspicious photography</a:t>
            </a:r>
          </a:p>
          <a:p>
            <a:pPr marL="342900" lvl="1" indent="-171450" defTabSz="685800">
              <a:lnSpc>
                <a:spcPct val="100000"/>
              </a:lnSpc>
            </a:pPr>
            <a:r>
              <a:rPr lang="en-US" sz="1500" dirty="0">
                <a:solidFill>
                  <a:srgbClr val="000000"/>
                </a:solidFill>
                <a:ea typeface="ＭＳ Ｐゴシック"/>
              </a:rPr>
              <a:t>Drones and suspicious aircraft</a:t>
            </a:r>
          </a:p>
          <a:p>
            <a:pPr marL="342900" lvl="1" indent="-171450" defTabSz="685800">
              <a:lnSpc>
                <a:spcPct val="100000"/>
              </a:lnSpc>
            </a:pPr>
            <a:r>
              <a:rPr lang="en-US" sz="1500" kern="0" dirty="0">
                <a:solidFill>
                  <a:srgbClr val="000000"/>
                </a:solidFill>
                <a:ea typeface="ＭＳ Ｐゴシック"/>
              </a:rPr>
              <a:t>Online threats</a:t>
            </a:r>
          </a:p>
          <a:p>
            <a:pPr marL="514350" lvl="2" indent="-171450" defTabSz="685800">
              <a:lnSpc>
                <a:spcPct val="100000"/>
              </a:lnSpc>
            </a:pPr>
            <a:r>
              <a:rPr lang="en-US" sz="1350" kern="0" dirty="0">
                <a:solidFill>
                  <a:srgbClr val="000000"/>
                </a:solidFill>
                <a:ea typeface="ＭＳ Ｐゴシック"/>
              </a:rPr>
              <a:t>Includes extremist groups advocating for attacks against the power grid</a:t>
            </a:r>
          </a:p>
        </p:txBody>
      </p:sp>
    </p:spTree>
    <p:extLst>
      <p:ext uri="{BB962C8B-B14F-4D97-AF65-F5344CB8AC3E}">
        <p14:creationId xmlns:p14="http://schemas.microsoft.com/office/powerpoint/2010/main" val="3965738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55245B-9217-790C-CA75-E1A8883EDD6C}"/>
              </a:ext>
            </a:extLst>
          </p:cNvPr>
          <p:cNvSpPr>
            <a:spLocks noGrp="1"/>
          </p:cNvSpPr>
          <p:nvPr>
            <p:ph sz="half" idx="10"/>
          </p:nvPr>
        </p:nvSpPr>
        <p:spPr>
          <a:xfrm>
            <a:off x="1402555" y="994171"/>
            <a:ext cx="6312695" cy="3863579"/>
          </a:xfrm>
        </p:spPr>
        <p:txBody>
          <a:bodyPr/>
          <a:lstStyle/>
          <a:p>
            <a:r>
              <a:rPr lang="en-US" b="1" dirty="0"/>
              <a:t>Cyber Threats</a:t>
            </a:r>
          </a:p>
          <a:p>
            <a:pPr lvl="1"/>
            <a:r>
              <a:rPr lang="en-US" dirty="0"/>
              <a:t>General threats: phishing, credential harvesting, scanning, domain impersonation, brute force attempts (i.e. against VPNs) </a:t>
            </a:r>
          </a:p>
          <a:p>
            <a:pPr lvl="1"/>
            <a:r>
              <a:rPr lang="en-US" dirty="0"/>
              <a:t>Suspected APT activity, such as performing reconnaissance </a:t>
            </a:r>
          </a:p>
          <a:p>
            <a:pPr lvl="1"/>
            <a:r>
              <a:rPr lang="en-US" dirty="0"/>
              <a:t>Ransomware </a:t>
            </a:r>
          </a:p>
          <a:p>
            <a:pPr lvl="1"/>
            <a:r>
              <a:rPr lang="en-US" dirty="0"/>
              <a:t>Hacktivist groups making claims about carrying out DDoS or website defacement attacks against electricity sector sites</a:t>
            </a:r>
          </a:p>
          <a:p>
            <a:pPr lvl="2"/>
            <a:r>
              <a:rPr lang="en-US" dirty="0"/>
              <a:t>Pro-Russia hacktivist groups have also claimed that they will target European and American election infrastructure</a:t>
            </a:r>
          </a:p>
          <a:p>
            <a:pPr lvl="1"/>
            <a:r>
              <a:rPr lang="en-US" dirty="0"/>
              <a:t>Cybercrime forum users claiming to be selling initial access to electricity sector systems or leaking data from electricity companies. </a:t>
            </a:r>
          </a:p>
          <a:p>
            <a:pPr lvl="2"/>
            <a:r>
              <a:rPr lang="en-US" dirty="0"/>
              <a:t>Threat actors have also made claims about selling or leaking data stolen from elections systems</a:t>
            </a:r>
          </a:p>
        </p:txBody>
      </p:sp>
      <p:sp>
        <p:nvSpPr>
          <p:cNvPr id="3" name="Title 2">
            <a:extLst>
              <a:ext uri="{FF2B5EF4-FFF2-40B4-BE49-F238E27FC236}">
                <a16:creationId xmlns:a16="http://schemas.microsoft.com/office/drawing/2014/main" id="{EC84543E-47B8-3859-A389-D5FF1EC3AA85}"/>
              </a:ext>
            </a:extLst>
          </p:cNvPr>
          <p:cNvSpPr>
            <a:spLocks noGrp="1"/>
          </p:cNvSpPr>
          <p:nvPr>
            <p:ph type="title"/>
          </p:nvPr>
        </p:nvSpPr>
        <p:spPr/>
        <p:txBody>
          <a:bodyPr/>
          <a:lstStyle/>
          <a:p>
            <a:r>
              <a:rPr lang="en-US" dirty="0"/>
              <a:t>Cyber Threats Observed</a:t>
            </a:r>
          </a:p>
        </p:txBody>
      </p:sp>
      <p:sp>
        <p:nvSpPr>
          <p:cNvPr id="4" name="Text Placeholder 3">
            <a:extLst>
              <a:ext uri="{FF2B5EF4-FFF2-40B4-BE49-F238E27FC236}">
                <a16:creationId xmlns:a16="http://schemas.microsoft.com/office/drawing/2014/main" id="{987F5488-2721-8A90-C8B8-3222C824FA11}"/>
              </a:ext>
            </a:extLst>
          </p:cNvPr>
          <p:cNvSpPr>
            <a:spLocks noGrp="1"/>
          </p:cNvSpPr>
          <p:nvPr>
            <p:ph type="body" sz="quarter" idx="11"/>
          </p:nvPr>
        </p:nvSpPr>
        <p:spPr/>
        <p:txBody>
          <a:bodyPr/>
          <a:lstStyle/>
          <a:p>
            <a:r>
              <a:rPr lang="en-US" sz="1050" b="1" dirty="0"/>
              <a:t>TLP:AMBER</a:t>
            </a:r>
          </a:p>
        </p:txBody>
      </p:sp>
    </p:spTree>
    <p:extLst>
      <p:ext uri="{BB962C8B-B14F-4D97-AF65-F5344CB8AC3E}">
        <p14:creationId xmlns:p14="http://schemas.microsoft.com/office/powerpoint/2010/main" val="3739476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Contact Info</a:t>
            </a:r>
          </a:p>
        </p:txBody>
      </p:sp>
      <p:sp>
        <p:nvSpPr>
          <p:cNvPr id="7" name="Text Placeholder 6"/>
          <p:cNvSpPr>
            <a:spLocks noGrp="1"/>
          </p:cNvSpPr>
          <p:nvPr>
            <p:ph type="body" sz="half" idx="2"/>
          </p:nvPr>
        </p:nvSpPr>
        <p:spPr/>
        <p:txBody>
          <a:bodyPr/>
          <a:lstStyle/>
          <a:p>
            <a:r>
              <a:rPr lang="en-US" b="1" dirty="0"/>
              <a:t>Contact Information – E-ISAC</a:t>
            </a:r>
          </a:p>
          <a:p>
            <a:pPr marL="257175" indent="-257175">
              <a:buClr>
                <a:srgbClr val="204C81"/>
              </a:buClr>
              <a:buFont typeface="Arial" panose="020B0604020202020204" pitchFamily="34" charset="0"/>
              <a:buChar char="•"/>
            </a:pPr>
            <a:r>
              <a:rPr lang="en-US" dirty="0"/>
              <a:t>Email: </a:t>
            </a:r>
            <a:r>
              <a:rPr lang="en-US" dirty="0">
                <a:hlinkClick r:id="rId3"/>
              </a:rPr>
              <a:t>operations@eisac.com</a:t>
            </a:r>
            <a:r>
              <a:rPr lang="en-US" dirty="0"/>
              <a:t> </a:t>
            </a:r>
          </a:p>
          <a:p>
            <a:pPr marL="257175" indent="-257175">
              <a:buClr>
                <a:srgbClr val="204C81"/>
              </a:buClr>
              <a:buFont typeface="Arial" panose="020B0604020202020204" pitchFamily="34" charset="0"/>
              <a:buChar char="•"/>
            </a:pPr>
            <a:r>
              <a:rPr lang="en-US" dirty="0"/>
              <a:t>Phone: 202-790-6000</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endParaRPr lang="en-US" dirty="0"/>
          </a:p>
          <a:p>
            <a:pPr marL="0" indent="0"/>
            <a:r>
              <a:rPr lang="en-US" b="1" dirty="0"/>
              <a:t>Taylor Oldaker, Senior Advisor – Security Operations</a:t>
            </a:r>
          </a:p>
          <a:p>
            <a:pPr marL="257175" indent="-257175">
              <a:buFont typeface="Arial" panose="020B0604020202020204" pitchFamily="34" charset="0"/>
              <a:buChar char="•"/>
            </a:pPr>
            <a:r>
              <a:rPr lang="en-US" dirty="0"/>
              <a:t>Email: </a:t>
            </a:r>
            <a:r>
              <a:rPr lang="en-US" dirty="0">
                <a:hlinkClick r:id="rId4"/>
              </a:rPr>
              <a:t>Taylor.Oldaker@eisac.com</a:t>
            </a:r>
            <a:r>
              <a:rPr lang="en-US" dirty="0"/>
              <a:t> </a:t>
            </a:r>
          </a:p>
          <a:p>
            <a:pPr marL="257175" indent="-257175">
              <a:buFont typeface="Arial" panose="020B0604020202020204" pitchFamily="34" charset="0"/>
              <a:buChar char="•"/>
            </a:pPr>
            <a:r>
              <a:rPr lang="en-US" dirty="0"/>
              <a:t>Phone: 202-657-2826</a:t>
            </a:r>
          </a:p>
          <a:p>
            <a:endParaRPr lang="en-US" dirty="0"/>
          </a:p>
        </p:txBody>
      </p:sp>
      <p:sp>
        <p:nvSpPr>
          <p:cNvPr id="8" name="Text Placeholder 7"/>
          <p:cNvSpPr>
            <a:spLocks noGrp="1"/>
          </p:cNvSpPr>
          <p:nvPr>
            <p:ph type="body" sz="quarter" idx="10"/>
          </p:nvPr>
        </p:nvSpPr>
        <p:spPr/>
        <p:txBody>
          <a:bodyPr/>
          <a:lstStyle/>
          <a:p>
            <a:r>
              <a:rPr lang="en-US" dirty="0"/>
              <a:t>TLP:AMBER</a:t>
            </a:r>
          </a:p>
        </p:txBody>
      </p:sp>
    </p:spTree>
    <p:extLst>
      <p:ext uri="{BB962C8B-B14F-4D97-AF65-F5344CB8AC3E}">
        <p14:creationId xmlns:p14="http://schemas.microsoft.com/office/powerpoint/2010/main" val="1360145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E89CAA-68BD-DF74-022F-660FABA894DB}"/>
              </a:ext>
            </a:extLst>
          </p:cNvPr>
          <p:cNvSpPr>
            <a:spLocks noGrp="1"/>
          </p:cNvSpPr>
          <p:nvPr>
            <p:ph type="body" sz="quarter" idx="11"/>
          </p:nvPr>
        </p:nvSpPr>
        <p:spPr/>
        <p:txBody>
          <a:bodyPr/>
          <a:lstStyle/>
          <a:p>
            <a:r>
              <a:rPr lang="en-US"/>
              <a:t>Megan Noland</a:t>
            </a:r>
          </a:p>
        </p:txBody>
      </p:sp>
      <p:sp>
        <p:nvSpPr>
          <p:cNvPr id="4" name="Text Placeholder 3">
            <a:extLst>
              <a:ext uri="{FF2B5EF4-FFF2-40B4-BE49-F238E27FC236}">
                <a16:creationId xmlns:a16="http://schemas.microsoft.com/office/drawing/2014/main" id="{A67F1272-A78B-A583-CDA8-BDF646553789}"/>
              </a:ext>
            </a:extLst>
          </p:cNvPr>
          <p:cNvSpPr>
            <a:spLocks noGrp="1"/>
          </p:cNvSpPr>
          <p:nvPr>
            <p:ph type="body" sz="quarter" idx="12"/>
          </p:nvPr>
        </p:nvSpPr>
        <p:spPr>
          <a:prstGeom prst="rect">
            <a:avLst/>
          </a:prstGeom>
        </p:spPr>
        <p:txBody>
          <a:bodyPr/>
          <a:lstStyle/>
          <a:p>
            <a:r>
              <a:rPr lang="en-US" sz="1400" b="0"/>
              <a:t>Executive Director, </a:t>
            </a:r>
            <a:r>
              <a:rPr lang="en-US" i="1"/>
              <a:t>Major County Sheriffs of America </a:t>
            </a:r>
          </a:p>
        </p:txBody>
      </p:sp>
      <p:sp>
        <p:nvSpPr>
          <p:cNvPr id="6" name="Text Placeholder 5">
            <a:extLst>
              <a:ext uri="{FF2B5EF4-FFF2-40B4-BE49-F238E27FC236}">
                <a16:creationId xmlns:a16="http://schemas.microsoft.com/office/drawing/2014/main" id="{BA670737-8679-19B5-6B10-7438373B1B0E}"/>
              </a:ext>
            </a:extLst>
          </p:cNvPr>
          <p:cNvSpPr>
            <a:spLocks noGrp="1"/>
          </p:cNvSpPr>
          <p:nvPr>
            <p:ph type="body" sz="quarter" idx="15"/>
          </p:nvPr>
        </p:nvSpPr>
        <p:spPr>
          <a:xfrm>
            <a:off x="1371600" y="2181780"/>
            <a:ext cx="4515853" cy="914400"/>
          </a:xfrm>
        </p:spPr>
        <p:txBody>
          <a:bodyPr/>
          <a:lstStyle/>
          <a:p>
            <a:r>
              <a:rPr lang="en-US"/>
              <a:t>Major County Sheriffs and Major Cities Chiefs</a:t>
            </a:r>
          </a:p>
        </p:txBody>
      </p:sp>
      <p:sp>
        <p:nvSpPr>
          <p:cNvPr id="7" name="Text Placeholder 2">
            <a:extLst>
              <a:ext uri="{FF2B5EF4-FFF2-40B4-BE49-F238E27FC236}">
                <a16:creationId xmlns:a16="http://schemas.microsoft.com/office/drawing/2014/main" id="{11A32431-EA27-6996-8EB2-01DC89D25124}"/>
              </a:ext>
            </a:extLst>
          </p:cNvPr>
          <p:cNvSpPr txBox="1">
            <a:spLocks/>
          </p:cNvSpPr>
          <p:nvPr/>
        </p:nvSpPr>
        <p:spPr>
          <a:xfrm>
            <a:off x="1371600" y="4097933"/>
            <a:ext cx="3376863" cy="140727"/>
          </a:xfrm>
          <a:prstGeom prst="rect">
            <a:avLst/>
          </a:prstGeom>
        </p:spPr>
        <p:txBody>
          <a:bodyPr lIns="0" tIns="0" rIns="0" bIns="0" anchor="ctr" anchorCtr="0"/>
          <a:lstStyle>
            <a:lvl1pPr marL="0" indent="0" algn="l" defTabSz="914400" rtl="0" eaLnBrk="1" latinLnBrk="0" hangingPunct="1">
              <a:lnSpc>
                <a:spcPct val="90000"/>
              </a:lnSpc>
              <a:spcBef>
                <a:spcPts val="1000"/>
              </a:spcBef>
              <a:buFontTx/>
              <a:buNone/>
              <a:defRPr sz="1400" b="1" i="0" kern="1200">
                <a:solidFill>
                  <a:schemeClr val="bg1"/>
                </a:solidFill>
                <a:latin typeface="Arial" panose="020B0604020202020204" pitchFamily="34" charset="0"/>
                <a:ea typeface="+mn-ea"/>
                <a:cs typeface="+mn-cs"/>
              </a:defRPr>
            </a:lvl1pPr>
            <a:lvl2pPr marL="40005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8001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1430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54305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Laura Cooper</a:t>
            </a:r>
          </a:p>
        </p:txBody>
      </p:sp>
      <p:sp>
        <p:nvSpPr>
          <p:cNvPr id="8" name="Text Placeholder 3">
            <a:extLst>
              <a:ext uri="{FF2B5EF4-FFF2-40B4-BE49-F238E27FC236}">
                <a16:creationId xmlns:a16="http://schemas.microsoft.com/office/drawing/2014/main" id="{9D1AC043-21AD-B49C-5EF6-8A4839CA1C92}"/>
              </a:ext>
            </a:extLst>
          </p:cNvPr>
          <p:cNvSpPr txBox="1">
            <a:spLocks/>
          </p:cNvSpPr>
          <p:nvPr/>
        </p:nvSpPr>
        <p:spPr>
          <a:xfrm>
            <a:off x="1371600" y="4310025"/>
            <a:ext cx="6288505" cy="225414"/>
          </a:xfrm>
          <a:prstGeom prst="rect">
            <a:avLst/>
          </a:prstGeom>
        </p:spPr>
        <p:txBody>
          <a:bodyPr lIns="0" tIns="0" rIns="0" bIns="0" anchor="ctr" anchorCtr="0"/>
          <a:lstStyle>
            <a:lvl1pPr marL="0" indent="0" algn="l" defTabSz="914400" rtl="0" eaLnBrk="1" latinLnBrk="0" hangingPunct="1">
              <a:lnSpc>
                <a:spcPct val="90000"/>
              </a:lnSpc>
              <a:spcBef>
                <a:spcPts val="1000"/>
              </a:spcBef>
              <a:buFontTx/>
              <a:buNone/>
              <a:defRPr sz="1400" b="0" i="0" kern="1200">
                <a:solidFill>
                  <a:schemeClr val="bg1"/>
                </a:solidFill>
                <a:latin typeface="Arial" panose="020B0604020202020204" pitchFamily="34" charset="0"/>
                <a:ea typeface="+mn-ea"/>
                <a:cs typeface="+mn-cs"/>
              </a:defRPr>
            </a:lvl1pPr>
            <a:lvl2pPr marL="40005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8001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1430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54305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Executive Director, </a:t>
            </a:r>
            <a:r>
              <a:rPr lang="en-US" i="1"/>
              <a:t>Major Cities Chiefs Association </a:t>
            </a:r>
          </a:p>
        </p:txBody>
      </p:sp>
    </p:spTree>
    <p:extLst>
      <p:ext uri="{BB962C8B-B14F-4D97-AF65-F5344CB8AC3E}">
        <p14:creationId xmlns:p14="http://schemas.microsoft.com/office/powerpoint/2010/main" val="3084346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4BA-6E4B-161A-A731-01C70FB6BCC5}"/>
              </a:ext>
            </a:extLst>
          </p:cNvPr>
          <p:cNvSpPr>
            <a:spLocks noGrp="1"/>
          </p:cNvSpPr>
          <p:nvPr>
            <p:ph type="title"/>
          </p:nvPr>
        </p:nvSpPr>
        <p:spPr>
          <a:xfrm>
            <a:off x="510241" y="564921"/>
            <a:ext cx="7210396" cy="810704"/>
          </a:xfrm>
        </p:spPr>
        <p:txBody>
          <a:bodyPr>
            <a:normAutofit fontScale="90000"/>
          </a:bodyPr>
          <a:lstStyle/>
          <a:p>
            <a:r>
              <a:rPr lang="en-US" dirty="0"/>
              <a:t>Major County Sheriffs of America</a:t>
            </a:r>
            <a:br>
              <a:rPr lang="en-US" dirty="0"/>
            </a:br>
            <a:r>
              <a:rPr lang="en-US" dirty="0"/>
              <a:t>Major Cities Chiefs Association</a:t>
            </a:r>
          </a:p>
        </p:txBody>
      </p:sp>
      <p:sp>
        <p:nvSpPr>
          <p:cNvPr id="11" name="Content Placeholder 10">
            <a:extLst>
              <a:ext uri="{FF2B5EF4-FFF2-40B4-BE49-F238E27FC236}">
                <a16:creationId xmlns:a16="http://schemas.microsoft.com/office/drawing/2014/main" id="{0583EF5E-64F4-0305-B831-D0C5560F76B8}"/>
              </a:ext>
            </a:extLst>
          </p:cNvPr>
          <p:cNvSpPr>
            <a:spLocks noGrp="1"/>
          </p:cNvSpPr>
          <p:nvPr>
            <p:ph idx="1"/>
          </p:nvPr>
        </p:nvSpPr>
        <p:spPr>
          <a:xfrm>
            <a:off x="231296" y="1594262"/>
            <a:ext cx="4340704" cy="3322122"/>
          </a:xfrm>
        </p:spPr>
        <p:txBody>
          <a:bodyPr>
            <a:normAutofit lnSpcReduction="10000"/>
          </a:bodyPr>
          <a:lstStyle/>
          <a:p>
            <a:r>
              <a:rPr lang="en-US" sz="2100" b="1" dirty="0"/>
              <a:t>Major County Sheriffs of America</a:t>
            </a:r>
          </a:p>
          <a:p>
            <a:pPr lvl="1"/>
            <a:r>
              <a:rPr lang="en-US" dirty="0"/>
              <a:t>98 Member Sheriffs across the USA</a:t>
            </a:r>
          </a:p>
          <a:p>
            <a:pPr lvl="1"/>
            <a:r>
              <a:rPr lang="en-US" dirty="0"/>
              <a:t>Represents approximately 130 million in population</a:t>
            </a:r>
          </a:p>
          <a:p>
            <a:pPr lvl="1"/>
            <a:r>
              <a:rPr lang="en-US" dirty="0"/>
              <a:t>Current President - Sheriff Bill Brown – Santa Barbara County Sheriffs, Office, CA</a:t>
            </a:r>
          </a:p>
          <a:p>
            <a:pPr lvl="1"/>
            <a:endParaRPr lang="en-US" dirty="0"/>
          </a:p>
          <a:p>
            <a:r>
              <a:rPr lang="en-US" sz="2100" b="1" dirty="0"/>
              <a:t>Major Cities Chiefs Association</a:t>
            </a:r>
          </a:p>
          <a:p>
            <a:pPr lvl="1"/>
            <a:r>
              <a:rPr lang="en-US" dirty="0"/>
              <a:t>79 Member Chiefs across the USA and Canada</a:t>
            </a:r>
          </a:p>
          <a:p>
            <a:pPr lvl="2"/>
            <a:r>
              <a:rPr lang="en-US" dirty="0"/>
              <a:t>70 in US; 9 in Canada</a:t>
            </a:r>
          </a:p>
          <a:p>
            <a:pPr lvl="1"/>
            <a:r>
              <a:rPr lang="en-US" dirty="0"/>
              <a:t>Current President – Chief Eddie Garcia – Dallas Police Department, TX</a:t>
            </a:r>
          </a:p>
          <a:p>
            <a:pPr lvl="1"/>
            <a:endParaRPr lang="en-US" sz="1200" dirty="0"/>
          </a:p>
          <a:p>
            <a:pPr lvl="1"/>
            <a:endParaRPr lang="en-US" sz="1200" dirty="0"/>
          </a:p>
        </p:txBody>
      </p:sp>
      <p:sp>
        <p:nvSpPr>
          <p:cNvPr id="14" name="Rectangle 13">
            <a:extLst>
              <a:ext uri="{FF2B5EF4-FFF2-40B4-BE49-F238E27FC236}">
                <a16:creationId xmlns:a16="http://schemas.microsoft.com/office/drawing/2014/main" id="{CCA8E4C0-5A30-4755-B155-08BB36C8E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7828" y="1752654"/>
            <a:ext cx="1985841" cy="2699092"/>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lnSpc>
                <a:spcPct val="100000"/>
              </a:lnSpc>
              <a:spcBef>
                <a:spcPts val="0"/>
              </a:spcBef>
              <a:spcAft>
                <a:spcPts val="0"/>
              </a:spcAft>
            </a:pPr>
            <a:endParaRPr lang="en-US" sz="1350">
              <a:solidFill>
                <a:prstClr val="white"/>
              </a:solidFill>
              <a:latin typeface="Trebuchet MS" panose="020B0603020202020204"/>
            </a:endParaRPr>
          </a:p>
        </p:txBody>
      </p:sp>
      <p:pic>
        <p:nvPicPr>
          <p:cNvPr id="7" name="Picture 6" descr="A logo of a sheriff&#10;&#10;Description automatically generated">
            <a:extLst>
              <a:ext uri="{FF2B5EF4-FFF2-40B4-BE49-F238E27FC236}">
                <a16:creationId xmlns:a16="http://schemas.microsoft.com/office/drawing/2014/main" id="{1592D3F7-EBAF-4718-79BB-51299F193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4260" y="2263932"/>
            <a:ext cx="1692275" cy="1675352"/>
          </a:xfrm>
          <a:prstGeom prst="rect">
            <a:avLst/>
          </a:prstGeom>
        </p:spPr>
      </p:pic>
      <p:sp>
        <p:nvSpPr>
          <p:cNvPr id="16" name="Rectangle 15">
            <a:extLst>
              <a:ext uri="{FF2B5EF4-FFF2-40B4-BE49-F238E27FC236}">
                <a16:creationId xmlns:a16="http://schemas.microsoft.com/office/drawing/2014/main" id="{375042C6-6A6E-4F79-A746-797431EA83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7248" y="1752654"/>
            <a:ext cx="2005457" cy="2699092"/>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lnSpc>
                <a:spcPct val="100000"/>
              </a:lnSpc>
              <a:spcBef>
                <a:spcPts val="0"/>
              </a:spcBef>
              <a:spcAft>
                <a:spcPts val="0"/>
              </a:spcAft>
            </a:pPr>
            <a:endParaRPr lang="en-US" sz="1350">
              <a:solidFill>
                <a:prstClr val="white"/>
              </a:solidFill>
              <a:latin typeface="Trebuchet MS" panose="020B0603020202020204"/>
            </a:endParaRPr>
          </a:p>
        </p:txBody>
      </p:sp>
      <p:pic>
        <p:nvPicPr>
          <p:cNvPr id="5" name="Content Placeholder 4" descr="A circular logo with a city silhouette&#10;&#10;Description automatically generated">
            <a:extLst>
              <a:ext uri="{FF2B5EF4-FFF2-40B4-BE49-F238E27FC236}">
                <a16:creationId xmlns:a16="http://schemas.microsoft.com/office/drawing/2014/main" id="{FF026B4D-DA26-37DA-564C-7C7533CD45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7899" y="2286836"/>
            <a:ext cx="1769648" cy="1629938"/>
          </a:xfrm>
          <a:prstGeom prst="rect">
            <a:avLst/>
          </a:prstGeom>
        </p:spPr>
      </p:pic>
      <p:sp>
        <p:nvSpPr>
          <p:cNvPr id="3" name="Footer Placeholder 2">
            <a:extLst>
              <a:ext uri="{FF2B5EF4-FFF2-40B4-BE49-F238E27FC236}">
                <a16:creationId xmlns:a16="http://schemas.microsoft.com/office/drawing/2014/main" id="{DA0C0DDA-5337-5124-63CF-A70F7CAEACE3}"/>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23523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0"/>
          </p:nvPr>
        </p:nvSpPr>
        <p:spPr/>
        <p:txBody>
          <a:bodyPr/>
          <a:lstStyle/>
          <a:p>
            <a:r>
              <a:rPr lang="en-US"/>
              <a:t>The Evolving Threat</a:t>
            </a:r>
          </a:p>
        </p:txBody>
      </p:sp>
      <p:sp>
        <p:nvSpPr>
          <p:cNvPr id="10" name="Text Placeholder 9">
            <a:extLst>
              <a:ext uri="{FF2B5EF4-FFF2-40B4-BE49-F238E27FC236}">
                <a16:creationId xmlns:a16="http://schemas.microsoft.com/office/drawing/2014/main" id="{07D2251A-03EF-15B0-3290-F0AB44E0C80F}"/>
              </a:ext>
            </a:extLst>
          </p:cNvPr>
          <p:cNvSpPr>
            <a:spLocks noGrp="1"/>
          </p:cNvSpPr>
          <p:nvPr>
            <p:ph type="body" sz="quarter" idx="15"/>
          </p:nvPr>
        </p:nvSpPr>
        <p:spPr/>
        <p:txBody>
          <a:bodyPr/>
          <a:lstStyle/>
          <a:p>
            <a:r>
              <a:rPr lang="en-US"/>
              <a:t>2024 Election</a:t>
            </a:r>
          </a:p>
        </p:txBody>
      </p:sp>
      <p:sp>
        <p:nvSpPr>
          <p:cNvPr id="3" name="Text Placeholder 31">
            <a:extLst>
              <a:ext uri="{FF2B5EF4-FFF2-40B4-BE49-F238E27FC236}">
                <a16:creationId xmlns:a16="http://schemas.microsoft.com/office/drawing/2014/main" id="{58DAF72A-4C6A-4BB1-B66E-4286AE29DE25}"/>
              </a:ext>
            </a:extLst>
          </p:cNvPr>
          <p:cNvSpPr txBox="1">
            <a:spLocks/>
          </p:cNvSpPr>
          <p:nvPr/>
        </p:nvSpPr>
        <p:spPr>
          <a:xfrm>
            <a:off x="1371600" y="3581591"/>
            <a:ext cx="7315200" cy="154263"/>
          </a:xfrm>
          <a:prstGeom prst="rect">
            <a:avLst/>
          </a:prstGeom>
        </p:spPr>
        <p:txBody>
          <a:bodyPr lIns="0" tIns="0" rIns="0" bIns="0" anchor="ctr" anchorCtr="0"/>
          <a:lstStyle>
            <a:lvl1pPr marL="0" indent="0" algn="l" defTabSz="914400" rtl="0" eaLnBrk="1" latinLnBrk="0" hangingPunct="1">
              <a:lnSpc>
                <a:spcPct val="90000"/>
              </a:lnSpc>
              <a:spcBef>
                <a:spcPts val="1000"/>
              </a:spcBef>
              <a:buFontTx/>
              <a:buNone/>
              <a:defRPr sz="1400" b="1" i="0" kern="1200">
                <a:solidFill>
                  <a:schemeClr val="bg1"/>
                </a:solidFill>
                <a:latin typeface="Arial" panose="020B0604020202020204" pitchFamily="34" charset="0"/>
                <a:ea typeface="+mn-ea"/>
                <a:cs typeface="+mn-cs"/>
              </a:defRPr>
            </a:lvl1pPr>
            <a:lvl2pPr marL="40005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8001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1430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54305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Kaitlin Drape</a:t>
            </a:r>
          </a:p>
        </p:txBody>
      </p:sp>
      <p:sp>
        <p:nvSpPr>
          <p:cNvPr id="4" name="Text Placeholder 32">
            <a:extLst>
              <a:ext uri="{FF2B5EF4-FFF2-40B4-BE49-F238E27FC236}">
                <a16:creationId xmlns:a16="http://schemas.microsoft.com/office/drawing/2014/main" id="{E6B6689B-1D7A-07DD-F98A-E47EF1169752}"/>
              </a:ext>
            </a:extLst>
          </p:cNvPr>
          <p:cNvSpPr txBox="1">
            <a:spLocks/>
          </p:cNvSpPr>
          <p:nvPr/>
        </p:nvSpPr>
        <p:spPr>
          <a:xfrm>
            <a:off x="1371600" y="3775959"/>
            <a:ext cx="7315200" cy="168296"/>
          </a:xfrm>
          <a:prstGeom prst="rect">
            <a:avLst/>
          </a:prstGeom>
        </p:spPr>
        <p:txBody>
          <a:bodyPr lIns="0" tIns="0" rIns="0" bIns="0" anchor="ctr" anchorCtr="0"/>
          <a:lstStyle>
            <a:lvl1pPr marL="0" indent="0" algn="l" defTabSz="914400" rtl="0" eaLnBrk="1" latinLnBrk="0" hangingPunct="1">
              <a:lnSpc>
                <a:spcPct val="90000"/>
              </a:lnSpc>
              <a:spcBef>
                <a:spcPts val="1000"/>
              </a:spcBef>
              <a:buFontTx/>
              <a:buNone/>
              <a:defRPr sz="1400" b="0" i="0" kern="1200">
                <a:solidFill>
                  <a:schemeClr val="bg1"/>
                </a:solidFill>
                <a:latin typeface="Arial" panose="020B0604020202020204" pitchFamily="34" charset="0"/>
                <a:ea typeface="+mn-ea"/>
                <a:cs typeface="+mn-cs"/>
              </a:defRPr>
            </a:lvl1pPr>
            <a:lvl2pPr marL="40005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8001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1430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54305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Hybrid Threat Intelligence Analyst</a:t>
            </a:r>
          </a:p>
        </p:txBody>
      </p:sp>
      <p:pic>
        <p:nvPicPr>
          <p:cNvPr id="2050" name="Picture 2">
            <a:extLst>
              <a:ext uri="{FF2B5EF4-FFF2-40B4-BE49-F238E27FC236}">
                <a16:creationId xmlns:a16="http://schemas.microsoft.com/office/drawing/2014/main" id="{2B96FFBD-6051-F9D0-21D6-B3456F94A7B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74569" y="1497711"/>
            <a:ext cx="1283368" cy="18051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71102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0F0BA-0EB0-F35F-B873-FFF6532A88B7}"/>
              </a:ext>
            </a:extLst>
          </p:cNvPr>
          <p:cNvSpPr>
            <a:spLocks noGrp="1"/>
          </p:cNvSpPr>
          <p:nvPr>
            <p:ph type="title"/>
          </p:nvPr>
        </p:nvSpPr>
        <p:spPr>
          <a:xfrm>
            <a:off x="510241" y="564921"/>
            <a:ext cx="7210396" cy="810704"/>
          </a:xfrm>
        </p:spPr>
        <p:txBody>
          <a:bodyPr>
            <a:normAutofit/>
          </a:bodyPr>
          <a:lstStyle/>
          <a:p>
            <a:r>
              <a:rPr lang="en-US" dirty="0"/>
              <a:t>Major County Sheriffs of America Initiatives</a:t>
            </a:r>
          </a:p>
        </p:txBody>
      </p:sp>
      <p:sp>
        <p:nvSpPr>
          <p:cNvPr id="9" name="Content Placeholder 8">
            <a:extLst>
              <a:ext uri="{FF2B5EF4-FFF2-40B4-BE49-F238E27FC236}">
                <a16:creationId xmlns:a16="http://schemas.microsoft.com/office/drawing/2014/main" id="{FEC986C5-C811-C6BF-5D98-88E6402F5D69}"/>
              </a:ext>
            </a:extLst>
          </p:cNvPr>
          <p:cNvSpPr>
            <a:spLocks noGrp="1"/>
          </p:cNvSpPr>
          <p:nvPr>
            <p:ph idx="1"/>
          </p:nvPr>
        </p:nvSpPr>
        <p:spPr>
          <a:xfrm>
            <a:off x="2833254" y="1752655"/>
            <a:ext cx="4887382" cy="2699487"/>
          </a:xfrm>
        </p:spPr>
        <p:txBody>
          <a:bodyPr>
            <a:normAutofit lnSpcReduction="10000"/>
          </a:bodyPr>
          <a:lstStyle/>
          <a:p>
            <a:r>
              <a:rPr lang="en-US" dirty="0"/>
              <a:t>MCSA Intel Commanders Group</a:t>
            </a:r>
          </a:p>
          <a:p>
            <a:pPr lvl="1"/>
            <a:r>
              <a:rPr lang="en-US" dirty="0"/>
              <a:t>Real-time threat briefs, product sharing, and intelligence collection</a:t>
            </a:r>
          </a:p>
          <a:p>
            <a:pPr lvl="1"/>
            <a:r>
              <a:rPr lang="en-US" dirty="0"/>
              <a:t>Regular meetings both in-person and virtually</a:t>
            </a:r>
          </a:p>
          <a:p>
            <a:pPr lvl="1"/>
            <a:r>
              <a:rPr lang="en-US" dirty="0"/>
              <a:t>Shared with our partners including MCCA</a:t>
            </a:r>
          </a:p>
          <a:p>
            <a:pPr lvl="1"/>
            <a:endParaRPr lang="en-US" dirty="0"/>
          </a:p>
          <a:p>
            <a:r>
              <a:rPr lang="en-US" dirty="0"/>
              <a:t>Partnering with Committee for Safe and Secure Elections and Others</a:t>
            </a:r>
          </a:p>
          <a:p>
            <a:pPr lvl="1"/>
            <a:r>
              <a:rPr lang="en-US" dirty="0"/>
              <a:t>Guides for Patrol Deputies</a:t>
            </a:r>
          </a:p>
          <a:p>
            <a:pPr lvl="1"/>
            <a:r>
              <a:rPr lang="en-US" dirty="0"/>
              <a:t>Encouraging relationship building and outreach prior to Election Day </a:t>
            </a:r>
          </a:p>
        </p:txBody>
      </p:sp>
      <p:pic>
        <p:nvPicPr>
          <p:cNvPr id="5" name="Content Placeholder 4">
            <a:extLst>
              <a:ext uri="{FF2B5EF4-FFF2-40B4-BE49-F238E27FC236}">
                <a16:creationId xmlns:a16="http://schemas.microsoft.com/office/drawing/2014/main" id="{65F62804-FD7E-42AF-EDAC-1EBB1F6BF6A0}"/>
              </a:ext>
            </a:extLst>
          </p:cNvPr>
          <p:cNvPicPr>
            <a:picLocks noChangeAspect="1"/>
          </p:cNvPicPr>
          <p:nvPr/>
        </p:nvPicPr>
        <p:blipFill>
          <a:blip r:embed="rId2"/>
          <a:srcRect/>
          <a:stretch/>
        </p:blipFill>
        <p:spPr>
          <a:xfrm>
            <a:off x="595744" y="2105825"/>
            <a:ext cx="2019680" cy="1992751"/>
          </a:xfrm>
          <a:prstGeom prst="rect">
            <a:avLst/>
          </a:prstGeom>
          <a:ln>
            <a:noFill/>
          </a:ln>
          <a:effectLst>
            <a:outerShdw blurRad="76200" dist="63500" dir="5040000" algn="tl" rotWithShape="0">
              <a:srgbClr val="000000">
                <a:alpha val="41000"/>
              </a:srgbClr>
            </a:outerShdw>
          </a:effectLst>
        </p:spPr>
      </p:pic>
      <p:sp>
        <p:nvSpPr>
          <p:cNvPr id="3" name="Footer Placeholder 2">
            <a:extLst>
              <a:ext uri="{FF2B5EF4-FFF2-40B4-BE49-F238E27FC236}">
                <a16:creationId xmlns:a16="http://schemas.microsoft.com/office/drawing/2014/main" id="{1D1746F0-36F6-3BDF-2578-73A40844C4A1}"/>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57719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0F0BA-0EB0-F35F-B873-FFF6532A88B7}"/>
              </a:ext>
            </a:extLst>
          </p:cNvPr>
          <p:cNvSpPr>
            <a:spLocks noGrp="1"/>
          </p:cNvSpPr>
          <p:nvPr>
            <p:ph type="title"/>
          </p:nvPr>
        </p:nvSpPr>
        <p:spPr>
          <a:xfrm>
            <a:off x="510241" y="564921"/>
            <a:ext cx="7210396" cy="810704"/>
          </a:xfrm>
        </p:spPr>
        <p:txBody>
          <a:bodyPr>
            <a:normAutofit/>
          </a:bodyPr>
          <a:lstStyle/>
          <a:p>
            <a:r>
              <a:rPr lang="en-US" dirty="0"/>
              <a:t>Major County Sheriffs of America Initiatives</a:t>
            </a:r>
          </a:p>
        </p:txBody>
      </p:sp>
      <p:sp>
        <p:nvSpPr>
          <p:cNvPr id="9" name="Content Placeholder 8">
            <a:extLst>
              <a:ext uri="{FF2B5EF4-FFF2-40B4-BE49-F238E27FC236}">
                <a16:creationId xmlns:a16="http://schemas.microsoft.com/office/drawing/2014/main" id="{FEC986C5-C811-C6BF-5D98-88E6402F5D69}"/>
              </a:ext>
            </a:extLst>
          </p:cNvPr>
          <p:cNvSpPr>
            <a:spLocks noGrp="1"/>
          </p:cNvSpPr>
          <p:nvPr>
            <p:ph idx="1"/>
          </p:nvPr>
        </p:nvSpPr>
        <p:spPr>
          <a:xfrm>
            <a:off x="2833254" y="1752655"/>
            <a:ext cx="4887382" cy="2699487"/>
          </a:xfrm>
        </p:spPr>
        <p:txBody>
          <a:bodyPr>
            <a:normAutofit lnSpcReduction="10000"/>
          </a:bodyPr>
          <a:lstStyle/>
          <a:p>
            <a:r>
              <a:rPr lang="en-US" dirty="0"/>
              <a:t>Partner with the Threat Reporting Exchange (TRX) </a:t>
            </a:r>
          </a:p>
          <a:p>
            <a:pPr lvl="1"/>
            <a:r>
              <a:rPr lang="en-US" dirty="0"/>
              <a:t>Repository for real-time threats during Election Season</a:t>
            </a:r>
          </a:p>
          <a:p>
            <a:pPr lvl="1"/>
            <a:r>
              <a:rPr lang="en-US" dirty="0"/>
              <a:t>Other partners include: </a:t>
            </a:r>
          </a:p>
          <a:p>
            <a:pPr lvl="2"/>
            <a:r>
              <a:rPr lang="en-US" dirty="0"/>
              <a:t>Major Cities Chiefs Association</a:t>
            </a:r>
          </a:p>
          <a:p>
            <a:pPr lvl="2"/>
            <a:r>
              <a:rPr lang="en-US" dirty="0"/>
              <a:t>National Sheriffs’ Association</a:t>
            </a:r>
          </a:p>
          <a:p>
            <a:pPr lvl="2"/>
            <a:r>
              <a:rPr lang="en-US" dirty="0"/>
              <a:t>National Fusion Center Association</a:t>
            </a:r>
          </a:p>
          <a:p>
            <a:pPr lvl="2"/>
            <a:r>
              <a:rPr lang="en-US" dirty="0"/>
              <a:t>Association of State Criminal Investigatory Agencies</a:t>
            </a:r>
          </a:p>
          <a:p>
            <a:r>
              <a:rPr lang="en-US" dirty="0"/>
              <a:t>Legislative Action and Policy Issues</a:t>
            </a:r>
          </a:p>
        </p:txBody>
      </p:sp>
      <p:pic>
        <p:nvPicPr>
          <p:cNvPr id="5" name="Content Placeholder 4">
            <a:extLst>
              <a:ext uri="{FF2B5EF4-FFF2-40B4-BE49-F238E27FC236}">
                <a16:creationId xmlns:a16="http://schemas.microsoft.com/office/drawing/2014/main" id="{65F62804-FD7E-42AF-EDAC-1EBB1F6BF6A0}"/>
              </a:ext>
            </a:extLst>
          </p:cNvPr>
          <p:cNvPicPr>
            <a:picLocks noChangeAspect="1"/>
          </p:cNvPicPr>
          <p:nvPr/>
        </p:nvPicPr>
        <p:blipFill>
          <a:blip r:embed="rId2"/>
          <a:srcRect/>
          <a:stretch/>
        </p:blipFill>
        <p:spPr>
          <a:xfrm>
            <a:off x="595744" y="2105825"/>
            <a:ext cx="2019680" cy="1992751"/>
          </a:xfrm>
          <a:prstGeom prst="rect">
            <a:avLst/>
          </a:prstGeom>
          <a:ln>
            <a:noFill/>
          </a:ln>
          <a:effectLst>
            <a:outerShdw blurRad="76200" dist="63500" dir="5040000" algn="tl" rotWithShape="0">
              <a:srgbClr val="000000">
                <a:alpha val="41000"/>
              </a:srgbClr>
            </a:outerShdw>
          </a:effectLst>
        </p:spPr>
      </p:pic>
      <p:sp>
        <p:nvSpPr>
          <p:cNvPr id="3" name="Footer Placeholder 2">
            <a:extLst>
              <a:ext uri="{FF2B5EF4-FFF2-40B4-BE49-F238E27FC236}">
                <a16:creationId xmlns:a16="http://schemas.microsoft.com/office/drawing/2014/main" id="{4690E514-40C7-64B8-0D09-7FC02CDB4DAD}"/>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0139396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0F0BA-0EB0-F35F-B873-FFF6532A88B7}"/>
              </a:ext>
            </a:extLst>
          </p:cNvPr>
          <p:cNvSpPr>
            <a:spLocks noGrp="1"/>
          </p:cNvSpPr>
          <p:nvPr>
            <p:ph type="title"/>
          </p:nvPr>
        </p:nvSpPr>
        <p:spPr>
          <a:xfrm>
            <a:off x="510241" y="564921"/>
            <a:ext cx="7210396" cy="810704"/>
          </a:xfrm>
        </p:spPr>
        <p:txBody>
          <a:bodyPr>
            <a:normAutofit/>
          </a:bodyPr>
          <a:lstStyle/>
          <a:p>
            <a:r>
              <a:rPr lang="en-US" dirty="0"/>
              <a:t>Major Cities Chiefs Association Initiatives</a:t>
            </a:r>
          </a:p>
        </p:txBody>
      </p:sp>
      <p:sp>
        <p:nvSpPr>
          <p:cNvPr id="9" name="Content Placeholder 8">
            <a:extLst>
              <a:ext uri="{FF2B5EF4-FFF2-40B4-BE49-F238E27FC236}">
                <a16:creationId xmlns:a16="http://schemas.microsoft.com/office/drawing/2014/main" id="{FEC986C5-C811-C6BF-5D98-88E6402F5D69}"/>
              </a:ext>
            </a:extLst>
          </p:cNvPr>
          <p:cNvSpPr>
            <a:spLocks noGrp="1"/>
          </p:cNvSpPr>
          <p:nvPr>
            <p:ph idx="1"/>
          </p:nvPr>
        </p:nvSpPr>
        <p:spPr>
          <a:xfrm>
            <a:off x="2833254" y="1752655"/>
            <a:ext cx="4887382" cy="3324047"/>
          </a:xfrm>
        </p:spPr>
        <p:txBody>
          <a:bodyPr>
            <a:normAutofit/>
          </a:bodyPr>
          <a:lstStyle/>
          <a:p>
            <a:endParaRPr lang="en-US" dirty="0"/>
          </a:p>
          <a:p>
            <a:r>
              <a:rPr lang="en-US" dirty="0"/>
              <a:t>MCCA Intel Commanders Group</a:t>
            </a:r>
          </a:p>
          <a:p>
            <a:pPr lvl="1"/>
            <a:r>
              <a:rPr lang="en-US" dirty="0"/>
              <a:t>Real-time threat briefs, product sharing, and intelligence collection</a:t>
            </a:r>
          </a:p>
          <a:p>
            <a:pPr lvl="1"/>
            <a:r>
              <a:rPr lang="en-US" dirty="0"/>
              <a:t>Shared with our partners including MCSA</a:t>
            </a:r>
          </a:p>
          <a:p>
            <a:pPr lvl="1"/>
            <a:r>
              <a:rPr lang="en-US" dirty="0"/>
              <a:t>Regular meetings and conferences </a:t>
            </a:r>
          </a:p>
          <a:p>
            <a:r>
              <a:rPr lang="en-US" dirty="0"/>
              <a:t>Futurist Initiative Resources</a:t>
            </a:r>
          </a:p>
          <a:p>
            <a:pPr lvl="1"/>
            <a:r>
              <a:rPr lang="en-US" dirty="0"/>
              <a:t>First Guide: Artificial Intelligence</a:t>
            </a:r>
          </a:p>
          <a:p>
            <a:pPr lvl="1"/>
            <a:r>
              <a:rPr lang="en-US" dirty="0"/>
              <a:t>Second Guide: Unidentified Anonymous Phenomena</a:t>
            </a:r>
          </a:p>
        </p:txBody>
      </p:sp>
      <p:pic>
        <p:nvPicPr>
          <p:cNvPr id="5" name="Content Placeholder 4">
            <a:extLst>
              <a:ext uri="{FF2B5EF4-FFF2-40B4-BE49-F238E27FC236}">
                <a16:creationId xmlns:a16="http://schemas.microsoft.com/office/drawing/2014/main" id="{65F62804-FD7E-42AF-EDAC-1EBB1F6BF6A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5744" y="2171254"/>
            <a:ext cx="2019680" cy="1861892"/>
          </a:xfrm>
          <a:prstGeom prst="rect">
            <a:avLst/>
          </a:prstGeom>
          <a:ln>
            <a:noFill/>
          </a:ln>
          <a:effectLst>
            <a:outerShdw blurRad="76200" dist="63500" dir="5040000" algn="tl" rotWithShape="0">
              <a:srgbClr val="000000">
                <a:alpha val="41000"/>
              </a:srgbClr>
            </a:outerShdw>
          </a:effectLst>
        </p:spPr>
      </p:pic>
      <p:sp>
        <p:nvSpPr>
          <p:cNvPr id="3" name="Footer Placeholder 2">
            <a:extLst>
              <a:ext uri="{FF2B5EF4-FFF2-40B4-BE49-F238E27FC236}">
                <a16:creationId xmlns:a16="http://schemas.microsoft.com/office/drawing/2014/main" id="{174DA5FB-F40D-8FFF-BE92-669F089EF364}"/>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1318520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0F0BA-0EB0-F35F-B873-FFF6532A88B7}"/>
              </a:ext>
            </a:extLst>
          </p:cNvPr>
          <p:cNvSpPr>
            <a:spLocks noGrp="1"/>
          </p:cNvSpPr>
          <p:nvPr>
            <p:ph type="title"/>
          </p:nvPr>
        </p:nvSpPr>
        <p:spPr>
          <a:xfrm>
            <a:off x="510241" y="564921"/>
            <a:ext cx="7210396" cy="810704"/>
          </a:xfrm>
        </p:spPr>
        <p:txBody>
          <a:bodyPr>
            <a:normAutofit/>
          </a:bodyPr>
          <a:lstStyle/>
          <a:p>
            <a:r>
              <a:rPr lang="en-US" dirty="0"/>
              <a:t>Major Cities Chiefs Association Initiatives</a:t>
            </a:r>
          </a:p>
        </p:txBody>
      </p:sp>
      <p:sp>
        <p:nvSpPr>
          <p:cNvPr id="9" name="Content Placeholder 8">
            <a:extLst>
              <a:ext uri="{FF2B5EF4-FFF2-40B4-BE49-F238E27FC236}">
                <a16:creationId xmlns:a16="http://schemas.microsoft.com/office/drawing/2014/main" id="{FEC986C5-C811-C6BF-5D98-88E6402F5D69}"/>
              </a:ext>
            </a:extLst>
          </p:cNvPr>
          <p:cNvSpPr>
            <a:spLocks noGrp="1"/>
          </p:cNvSpPr>
          <p:nvPr>
            <p:ph idx="1"/>
          </p:nvPr>
        </p:nvSpPr>
        <p:spPr>
          <a:xfrm>
            <a:off x="2833254" y="1752655"/>
            <a:ext cx="4887382" cy="3324047"/>
          </a:xfrm>
        </p:spPr>
        <p:txBody>
          <a:bodyPr>
            <a:normAutofit/>
          </a:bodyPr>
          <a:lstStyle/>
          <a:p>
            <a:endParaRPr lang="en-US" dirty="0"/>
          </a:p>
          <a:p>
            <a:r>
              <a:rPr lang="en-US" dirty="0"/>
              <a:t>MCCA Guide to First Amendment Protests: Best Practices and Tactics</a:t>
            </a:r>
          </a:p>
          <a:p>
            <a:endParaRPr lang="en-US" dirty="0"/>
          </a:p>
          <a:p>
            <a:r>
              <a:rPr lang="en-US" dirty="0"/>
              <a:t>MCCA Quarterly Violent Crime Reports </a:t>
            </a:r>
          </a:p>
          <a:p>
            <a:pPr marL="0" indent="0">
              <a:buNone/>
            </a:pPr>
            <a:endParaRPr lang="en-US" dirty="0"/>
          </a:p>
          <a:p>
            <a:r>
              <a:rPr lang="en-US" dirty="0"/>
              <a:t>Partner with the Threat Reporting Exchange (TRX)</a:t>
            </a:r>
          </a:p>
          <a:p>
            <a:endParaRPr lang="en-US" dirty="0"/>
          </a:p>
        </p:txBody>
      </p:sp>
      <p:pic>
        <p:nvPicPr>
          <p:cNvPr id="5" name="Content Placeholder 4">
            <a:extLst>
              <a:ext uri="{FF2B5EF4-FFF2-40B4-BE49-F238E27FC236}">
                <a16:creationId xmlns:a16="http://schemas.microsoft.com/office/drawing/2014/main" id="{65F62804-FD7E-42AF-EDAC-1EBB1F6BF6A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5744" y="2171254"/>
            <a:ext cx="2019680" cy="1861892"/>
          </a:xfrm>
          <a:prstGeom prst="rect">
            <a:avLst/>
          </a:prstGeom>
          <a:ln>
            <a:noFill/>
          </a:ln>
          <a:effectLst>
            <a:outerShdw blurRad="76200" dist="63500" dir="5040000" algn="tl" rotWithShape="0">
              <a:srgbClr val="000000">
                <a:alpha val="41000"/>
              </a:srgbClr>
            </a:outerShdw>
          </a:effectLst>
        </p:spPr>
      </p:pic>
      <p:sp>
        <p:nvSpPr>
          <p:cNvPr id="3" name="Footer Placeholder 2">
            <a:extLst>
              <a:ext uri="{FF2B5EF4-FFF2-40B4-BE49-F238E27FC236}">
                <a16:creationId xmlns:a16="http://schemas.microsoft.com/office/drawing/2014/main" id="{C01DFB1A-5D96-63C3-2C05-79EDDF5B9BF4}"/>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9773954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AE45B-2768-A482-DBEF-B3365F0A4CFB}"/>
              </a:ext>
            </a:extLst>
          </p:cNvPr>
          <p:cNvSpPr>
            <a:spLocks noGrp="1"/>
          </p:cNvSpPr>
          <p:nvPr>
            <p:ph type="title"/>
          </p:nvPr>
        </p:nvSpPr>
        <p:spPr>
          <a:xfrm>
            <a:off x="510241" y="564921"/>
            <a:ext cx="7210396" cy="810704"/>
          </a:xfrm>
        </p:spPr>
        <p:txBody>
          <a:bodyPr>
            <a:normAutofit/>
          </a:bodyPr>
          <a:lstStyle/>
          <a:p>
            <a:r>
              <a:rPr lang="en-US" dirty="0"/>
              <a:t>MCSA and MCCA Contact Information </a:t>
            </a:r>
          </a:p>
        </p:txBody>
      </p:sp>
      <p:sp>
        <p:nvSpPr>
          <p:cNvPr id="11" name="Content Placeholder 10">
            <a:extLst>
              <a:ext uri="{FF2B5EF4-FFF2-40B4-BE49-F238E27FC236}">
                <a16:creationId xmlns:a16="http://schemas.microsoft.com/office/drawing/2014/main" id="{34034773-CDA3-5C1C-E3AE-703E1468BF31}"/>
              </a:ext>
            </a:extLst>
          </p:cNvPr>
          <p:cNvSpPr>
            <a:spLocks noGrp="1"/>
          </p:cNvSpPr>
          <p:nvPr>
            <p:ph idx="1"/>
          </p:nvPr>
        </p:nvSpPr>
        <p:spPr>
          <a:xfrm>
            <a:off x="249382" y="1585356"/>
            <a:ext cx="5593278" cy="3375561"/>
          </a:xfrm>
        </p:spPr>
        <p:txBody>
          <a:bodyPr>
            <a:normAutofit fontScale="70000" lnSpcReduction="20000"/>
          </a:bodyPr>
          <a:lstStyle/>
          <a:p>
            <a:pPr marL="0" indent="0">
              <a:buNone/>
            </a:pPr>
            <a:r>
              <a:rPr lang="en-US" sz="2175" b="1" u="sng" dirty="0"/>
              <a:t>Major County Sheriffs of America</a:t>
            </a:r>
          </a:p>
          <a:p>
            <a:pPr marL="0" indent="0">
              <a:buNone/>
            </a:pPr>
            <a:r>
              <a:rPr lang="en-US" sz="2175" dirty="0"/>
              <a:t>Megan Noland, Executive Director</a:t>
            </a:r>
          </a:p>
          <a:p>
            <a:pPr marL="0" indent="0">
              <a:buNone/>
            </a:pPr>
            <a:r>
              <a:rPr lang="en-US" sz="2175" dirty="0">
                <a:hlinkClick r:id="rId2"/>
              </a:rPr>
              <a:t>mnoland@mcsheriffs.com</a:t>
            </a:r>
            <a:endParaRPr lang="en-US" sz="2175" dirty="0"/>
          </a:p>
          <a:p>
            <a:pPr marL="0" indent="0">
              <a:buNone/>
            </a:pPr>
            <a:r>
              <a:rPr lang="en-US" sz="2175" dirty="0" err="1"/>
              <a:t>mcsheriffs.com</a:t>
            </a:r>
            <a:endParaRPr lang="en-US" sz="2175" dirty="0"/>
          </a:p>
          <a:p>
            <a:pPr marL="0" indent="0">
              <a:buNone/>
            </a:pPr>
            <a:r>
              <a:rPr lang="en-US" sz="2175" dirty="0"/>
              <a:t>Twitter: @</a:t>
            </a:r>
            <a:r>
              <a:rPr lang="en-US" sz="2175" dirty="0" err="1"/>
              <a:t>MCSheriffs</a:t>
            </a:r>
            <a:endParaRPr lang="en-US" sz="2175" dirty="0"/>
          </a:p>
          <a:p>
            <a:endParaRPr lang="en-US" sz="2175" dirty="0"/>
          </a:p>
          <a:p>
            <a:endParaRPr lang="en-US" sz="2175" dirty="0"/>
          </a:p>
          <a:p>
            <a:pPr marL="0" indent="0">
              <a:buNone/>
            </a:pPr>
            <a:r>
              <a:rPr lang="en-US" sz="2175" b="1" u="sng" dirty="0"/>
              <a:t>Major Cities Chiefs Association</a:t>
            </a:r>
          </a:p>
          <a:p>
            <a:pPr marL="0" indent="0">
              <a:buNone/>
            </a:pPr>
            <a:r>
              <a:rPr lang="en-US" sz="2175" dirty="0"/>
              <a:t>Laura Cooper, Executive Director</a:t>
            </a:r>
          </a:p>
          <a:p>
            <a:pPr marL="0" indent="0">
              <a:buNone/>
            </a:pPr>
            <a:r>
              <a:rPr lang="en-US" sz="2175" dirty="0">
                <a:hlinkClick r:id="rId3"/>
              </a:rPr>
              <a:t>cooper@majorcitieschiefs.com</a:t>
            </a:r>
            <a:endParaRPr lang="en-US" sz="2175" dirty="0"/>
          </a:p>
          <a:p>
            <a:pPr marL="0" indent="0">
              <a:buNone/>
            </a:pPr>
            <a:r>
              <a:rPr lang="en-US" sz="2175" dirty="0" err="1"/>
              <a:t>majorcitieschiefs.com</a:t>
            </a:r>
            <a:endParaRPr lang="en-US" sz="2175" dirty="0"/>
          </a:p>
          <a:p>
            <a:pPr marL="0" indent="0">
              <a:buNone/>
            </a:pPr>
            <a:r>
              <a:rPr lang="en-US" sz="2175" dirty="0"/>
              <a:t>Twitter: @</a:t>
            </a:r>
            <a:r>
              <a:rPr lang="en-US" sz="2175" dirty="0" err="1"/>
              <a:t>MjrCitiesChiefs</a:t>
            </a:r>
            <a:endParaRPr lang="en-US" sz="2175" dirty="0"/>
          </a:p>
          <a:p>
            <a:pPr marL="0" indent="0">
              <a:buNone/>
            </a:pPr>
            <a:endParaRPr lang="en-US" sz="1500" dirty="0"/>
          </a:p>
          <a:p>
            <a:pPr marL="0" indent="0">
              <a:buNone/>
            </a:pPr>
            <a:endParaRPr lang="en-US" sz="1500" dirty="0"/>
          </a:p>
          <a:p>
            <a:endParaRPr lang="en-US" sz="1500" dirty="0"/>
          </a:p>
        </p:txBody>
      </p:sp>
      <p:pic>
        <p:nvPicPr>
          <p:cNvPr id="5" name="Content Placeholder 4" descr="A logo of a sheriff&#10;&#10;Description automatically generated">
            <a:extLst>
              <a:ext uri="{FF2B5EF4-FFF2-40B4-BE49-F238E27FC236}">
                <a16:creationId xmlns:a16="http://schemas.microsoft.com/office/drawing/2014/main" id="{984541D7-8D7A-FDB5-5714-B0A44E017A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6680" y="1752599"/>
            <a:ext cx="1304433" cy="1291389"/>
          </a:xfrm>
          <a:prstGeom prst="rect">
            <a:avLst/>
          </a:prstGeom>
          <a:ln>
            <a:noFill/>
          </a:ln>
          <a:effectLst>
            <a:outerShdw blurRad="76200" dist="63500" dir="5040000" algn="tl" rotWithShape="0">
              <a:srgbClr val="000000">
                <a:alpha val="41000"/>
              </a:srgbClr>
            </a:outerShdw>
          </a:effectLst>
        </p:spPr>
      </p:pic>
      <p:pic>
        <p:nvPicPr>
          <p:cNvPr id="7" name="Picture 6" descr="A circular logo with a city silhouette&#10;&#10;Description automatically generated">
            <a:extLst>
              <a:ext uri="{FF2B5EF4-FFF2-40B4-BE49-F238E27FC236}">
                <a16:creationId xmlns:a16="http://schemas.microsoft.com/office/drawing/2014/main" id="{C20555FE-478B-50F2-FD01-3A66E5D09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9243" y="3169988"/>
            <a:ext cx="1339307" cy="1233572"/>
          </a:xfrm>
          <a:prstGeom prst="rect">
            <a:avLst/>
          </a:prstGeom>
          <a:ln>
            <a:noFill/>
          </a:ln>
          <a:effectLst>
            <a:outerShdw blurRad="76200" dist="63500" dir="5040000" algn="tl" rotWithShape="0">
              <a:srgbClr val="000000">
                <a:alpha val="41000"/>
              </a:srgbClr>
            </a:outerShdw>
          </a:effectLst>
        </p:spPr>
      </p:pic>
      <p:sp>
        <p:nvSpPr>
          <p:cNvPr id="3" name="Footer Placeholder 2">
            <a:extLst>
              <a:ext uri="{FF2B5EF4-FFF2-40B4-BE49-F238E27FC236}">
                <a16:creationId xmlns:a16="http://schemas.microsoft.com/office/drawing/2014/main" id="{F569305F-E868-8D85-FD33-5483CD7E76A4}"/>
              </a:ext>
            </a:extLst>
          </p:cNvPr>
          <p:cNvSpPr txBox="1">
            <a:spLocks/>
          </p:cNvSpPr>
          <p:nvPr/>
        </p:nvSpPr>
        <p:spPr>
          <a:xfrm>
            <a:off x="0" y="4914900"/>
            <a:ext cx="9144000" cy="228600"/>
          </a:xfrm>
          <a:prstGeom prst="rect">
            <a:avLst/>
          </a:prstGeom>
          <a:solidFill>
            <a:srgbClr val="003B5C"/>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378"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charset="0"/>
                <a:ea typeface="+mn-ea"/>
                <a:cs typeface="+mn-cs"/>
              </a:rPr>
              <a:t>TLP:AMBER</a:t>
            </a:r>
            <a:endParaRPr kumimoji="0" lang="en-US" sz="10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157584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4C4EC8-49D2-0AE5-6251-9D669D2F0388}"/>
              </a:ext>
            </a:extLst>
          </p:cNvPr>
          <p:cNvSpPr>
            <a:spLocks noGrp="1"/>
          </p:cNvSpPr>
          <p:nvPr>
            <p:ph type="body" sz="quarter" idx="10"/>
          </p:nvPr>
        </p:nvSpPr>
        <p:spPr/>
        <p:txBody>
          <a:bodyPr/>
          <a:lstStyle/>
          <a:p>
            <a:r>
              <a:rPr lang="en-US"/>
              <a:t>Getting the Conversation Started</a:t>
            </a:r>
          </a:p>
        </p:txBody>
      </p:sp>
      <p:sp>
        <p:nvSpPr>
          <p:cNvPr id="3" name="Text Placeholder 2">
            <a:extLst>
              <a:ext uri="{FF2B5EF4-FFF2-40B4-BE49-F238E27FC236}">
                <a16:creationId xmlns:a16="http://schemas.microsoft.com/office/drawing/2014/main" id="{87E89CAA-68BD-DF74-022F-660FABA894DB}"/>
              </a:ext>
            </a:extLst>
          </p:cNvPr>
          <p:cNvSpPr>
            <a:spLocks noGrp="1"/>
          </p:cNvSpPr>
          <p:nvPr>
            <p:ph type="body" sz="quarter" idx="11"/>
          </p:nvPr>
        </p:nvSpPr>
        <p:spPr/>
        <p:txBody>
          <a:bodyPr/>
          <a:lstStyle/>
          <a:p>
            <a:r>
              <a:rPr lang="en-US"/>
              <a:t>Aaron </a:t>
            </a:r>
            <a:r>
              <a:rPr lang="en-US" err="1"/>
              <a:t>Kustermann</a:t>
            </a:r>
            <a:endParaRPr lang="en-US"/>
          </a:p>
        </p:txBody>
      </p:sp>
      <p:sp>
        <p:nvSpPr>
          <p:cNvPr id="4" name="Text Placeholder 3">
            <a:extLst>
              <a:ext uri="{FF2B5EF4-FFF2-40B4-BE49-F238E27FC236}">
                <a16:creationId xmlns:a16="http://schemas.microsoft.com/office/drawing/2014/main" id="{A67F1272-A78B-A583-CDA8-BDF646553789}"/>
              </a:ext>
            </a:extLst>
          </p:cNvPr>
          <p:cNvSpPr>
            <a:spLocks noGrp="1"/>
          </p:cNvSpPr>
          <p:nvPr>
            <p:ph type="body" sz="quarter" idx="12"/>
          </p:nvPr>
        </p:nvSpPr>
        <p:spPr>
          <a:prstGeom prst="rect">
            <a:avLst/>
          </a:prstGeom>
        </p:spPr>
        <p:txBody>
          <a:bodyPr/>
          <a:lstStyle/>
          <a:p>
            <a:r>
              <a:rPr lang="en-US" sz="1400" b="0"/>
              <a:t>Chief of Intelligence</a:t>
            </a:r>
            <a:r>
              <a:rPr lang="en-US" sz="1400" b="0" i="1"/>
              <a:t>, Illinois State Police</a:t>
            </a:r>
          </a:p>
        </p:txBody>
      </p:sp>
      <p:sp>
        <p:nvSpPr>
          <p:cNvPr id="9" name="Text Placeholder 8">
            <a:extLst>
              <a:ext uri="{FF2B5EF4-FFF2-40B4-BE49-F238E27FC236}">
                <a16:creationId xmlns:a16="http://schemas.microsoft.com/office/drawing/2014/main" id="{7B0871A5-ABBA-6480-90D7-0A80F5912AC8}"/>
              </a:ext>
            </a:extLst>
          </p:cNvPr>
          <p:cNvSpPr>
            <a:spLocks noGrp="1"/>
          </p:cNvSpPr>
          <p:nvPr>
            <p:ph type="body" sz="quarter" idx="15"/>
          </p:nvPr>
        </p:nvSpPr>
        <p:spPr/>
        <p:txBody>
          <a:bodyPr/>
          <a:lstStyle/>
          <a:p>
            <a:r>
              <a:rPr lang="en-US"/>
              <a:t>Collaboration Discussion Guide</a:t>
            </a:r>
          </a:p>
        </p:txBody>
      </p:sp>
      <p:sp>
        <p:nvSpPr>
          <p:cNvPr id="7" name="Text Placeholder 2">
            <a:extLst>
              <a:ext uri="{FF2B5EF4-FFF2-40B4-BE49-F238E27FC236}">
                <a16:creationId xmlns:a16="http://schemas.microsoft.com/office/drawing/2014/main" id="{11A32431-EA27-6996-8EB2-01DC89D25124}"/>
              </a:ext>
            </a:extLst>
          </p:cNvPr>
          <p:cNvSpPr txBox="1">
            <a:spLocks/>
          </p:cNvSpPr>
          <p:nvPr/>
        </p:nvSpPr>
        <p:spPr>
          <a:xfrm>
            <a:off x="1371600" y="4097933"/>
            <a:ext cx="3376863" cy="140727"/>
          </a:xfrm>
          <a:prstGeom prst="rect">
            <a:avLst/>
          </a:prstGeom>
        </p:spPr>
        <p:txBody>
          <a:bodyPr lIns="0" tIns="0" rIns="0" bIns="0" anchor="ctr" anchorCtr="0"/>
          <a:lstStyle>
            <a:lvl1pPr marL="0" indent="0" algn="l" defTabSz="914400" rtl="0" eaLnBrk="1" latinLnBrk="0" hangingPunct="1">
              <a:lnSpc>
                <a:spcPct val="90000"/>
              </a:lnSpc>
              <a:spcBef>
                <a:spcPts val="1000"/>
              </a:spcBef>
              <a:buFontTx/>
              <a:buNone/>
              <a:defRPr sz="1400" b="1" i="0" kern="1200">
                <a:solidFill>
                  <a:schemeClr val="bg1"/>
                </a:solidFill>
                <a:latin typeface="Arial" panose="020B0604020202020204" pitchFamily="34" charset="0"/>
                <a:ea typeface="+mn-ea"/>
                <a:cs typeface="+mn-cs"/>
              </a:defRPr>
            </a:lvl1pPr>
            <a:lvl2pPr marL="40005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8001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1430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54305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Paul Lux</a:t>
            </a:r>
          </a:p>
        </p:txBody>
      </p:sp>
      <p:sp>
        <p:nvSpPr>
          <p:cNvPr id="8" name="Text Placeholder 3">
            <a:extLst>
              <a:ext uri="{FF2B5EF4-FFF2-40B4-BE49-F238E27FC236}">
                <a16:creationId xmlns:a16="http://schemas.microsoft.com/office/drawing/2014/main" id="{9D1AC043-21AD-B49C-5EF6-8A4839CA1C92}"/>
              </a:ext>
            </a:extLst>
          </p:cNvPr>
          <p:cNvSpPr txBox="1">
            <a:spLocks/>
          </p:cNvSpPr>
          <p:nvPr/>
        </p:nvSpPr>
        <p:spPr>
          <a:xfrm>
            <a:off x="1371600" y="4310025"/>
            <a:ext cx="6288505" cy="225414"/>
          </a:xfrm>
          <a:prstGeom prst="rect">
            <a:avLst/>
          </a:prstGeom>
        </p:spPr>
        <p:txBody>
          <a:bodyPr lIns="0" tIns="0" rIns="0" bIns="0" anchor="ctr" anchorCtr="0"/>
          <a:lstStyle>
            <a:lvl1pPr marL="0" indent="0" algn="l" defTabSz="914400" rtl="0" eaLnBrk="1" latinLnBrk="0" hangingPunct="1">
              <a:lnSpc>
                <a:spcPct val="90000"/>
              </a:lnSpc>
              <a:spcBef>
                <a:spcPts val="1000"/>
              </a:spcBef>
              <a:buFontTx/>
              <a:buNone/>
              <a:defRPr sz="1400" b="0" i="0" kern="1200">
                <a:solidFill>
                  <a:schemeClr val="bg1"/>
                </a:solidFill>
                <a:latin typeface="Arial" panose="020B0604020202020204" pitchFamily="34" charset="0"/>
                <a:ea typeface="+mn-ea"/>
                <a:cs typeface="+mn-cs"/>
              </a:defRPr>
            </a:lvl1pPr>
            <a:lvl2pPr marL="40005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8001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1430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54305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Supervisor of Elections, </a:t>
            </a:r>
            <a:r>
              <a:rPr lang="en-US" sz="1400" i="1">
                <a:solidFill>
                  <a:schemeClr val="bg1"/>
                </a:solidFill>
              </a:rPr>
              <a:t>Okaloosa County Supervisor of Elections</a:t>
            </a:r>
            <a:r>
              <a:rPr lang="en-US"/>
              <a:t> </a:t>
            </a:r>
          </a:p>
        </p:txBody>
      </p:sp>
    </p:spTree>
    <p:extLst>
      <p:ext uri="{BB962C8B-B14F-4D97-AF65-F5344CB8AC3E}">
        <p14:creationId xmlns:p14="http://schemas.microsoft.com/office/powerpoint/2010/main" val="3918414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669E49-4AB1-4A50-947F-E2E424A2A9B6}"/>
              </a:ext>
            </a:extLst>
          </p:cNvPr>
          <p:cNvSpPr>
            <a:spLocks noGrp="1"/>
          </p:cNvSpPr>
          <p:nvPr>
            <p:ph type="title"/>
          </p:nvPr>
        </p:nvSpPr>
        <p:spPr/>
        <p:txBody>
          <a:bodyPr/>
          <a:lstStyle/>
          <a:p>
            <a:r>
              <a:rPr lang="en-US"/>
              <a:t>Not a Member?  Register Today!</a:t>
            </a:r>
          </a:p>
        </p:txBody>
      </p:sp>
      <p:sp>
        <p:nvSpPr>
          <p:cNvPr id="3" name="Content Placeholder 2">
            <a:extLst>
              <a:ext uri="{FF2B5EF4-FFF2-40B4-BE49-F238E27FC236}">
                <a16:creationId xmlns:a16="http://schemas.microsoft.com/office/drawing/2014/main" id="{4C5A0E07-061A-9091-FD64-2179273A97F1}"/>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E2B834A8-DF18-4032-B519-744B33CCD8CB}"/>
              </a:ext>
            </a:extLst>
          </p:cNvPr>
          <p:cNvSpPr>
            <a:spLocks noGrp="1"/>
          </p:cNvSpPr>
          <p:nvPr>
            <p:ph type="sldNum" sz="quarter" idx="11"/>
          </p:nvPr>
        </p:nvSpPr>
        <p:spPr>
          <a:prstGeom prst="rect">
            <a:avLst/>
          </a:prstGeom>
        </p:spPr>
        <p:txBody>
          <a:bodyPr/>
          <a:lstStyle/>
          <a:p>
            <a:pPr defTabSz="914378">
              <a:defRPr/>
            </a:pPr>
            <a:fld id="{29739603-0C7B-4D79-81AB-14F9F211B1DE}" type="slidenum">
              <a:rPr lang="en-US">
                <a:solidFill>
                  <a:srgbClr val="0086BF"/>
                </a:solidFill>
                <a:cs typeface="Arial"/>
                <a:sym typeface="Arial"/>
              </a:rPr>
              <a:pPr defTabSz="914378">
                <a:defRPr/>
              </a:pPr>
              <a:t>66</a:t>
            </a:fld>
            <a:endParaRPr lang="en-US">
              <a:solidFill>
                <a:srgbClr val="0086BF"/>
              </a:solidFill>
              <a:cs typeface="Arial"/>
              <a:sym typeface="Arial"/>
            </a:endParaRPr>
          </a:p>
        </p:txBody>
      </p:sp>
      <p:pic>
        <p:nvPicPr>
          <p:cNvPr id="4" name="Picture 3">
            <a:extLst>
              <a:ext uri="{FF2B5EF4-FFF2-40B4-BE49-F238E27FC236}">
                <a16:creationId xmlns:a16="http://schemas.microsoft.com/office/drawing/2014/main" id="{0E72DA66-1ADD-4E11-AAD4-F8F2DF1354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8030" y="983488"/>
            <a:ext cx="6521570" cy="3657093"/>
          </a:xfrm>
          <a:prstGeom prst="rect">
            <a:avLst/>
          </a:prstGeom>
        </p:spPr>
      </p:pic>
      <p:sp>
        <p:nvSpPr>
          <p:cNvPr id="5" name="TextBox 4">
            <a:extLst>
              <a:ext uri="{FF2B5EF4-FFF2-40B4-BE49-F238E27FC236}">
                <a16:creationId xmlns:a16="http://schemas.microsoft.com/office/drawing/2014/main" id="{0D001DEB-4615-4630-BE34-01F31AEDBB11}"/>
              </a:ext>
            </a:extLst>
          </p:cNvPr>
          <p:cNvSpPr txBox="1"/>
          <p:nvPr/>
        </p:nvSpPr>
        <p:spPr bwMode="auto">
          <a:xfrm>
            <a:off x="2234242" y="414068"/>
            <a:ext cx="914400" cy="914400"/>
          </a:xfrm>
          <a:prstGeom prst="rect">
            <a:avLst/>
          </a:prstGeom>
          <a:noFill/>
          <a:ln w="12700" cap="sq" algn="ctr">
            <a:noFill/>
            <a:miter lim="800000"/>
            <a:headEnd/>
            <a:tailEnd/>
          </a:ln>
          <a:effectLst/>
        </p:spPr>
        <p:txBody>
          <a:bodyPr wrap="none" rtlCol="0" anchor="ctr" anchorCtr="0">
            <a:noAutofit/>
          </a:bodyPr>
          <a:lstStyle/>
          <a:p>
            <a:pPr defTabSz="914378">
              <a:lnSpc>
                <a:spcPct val="95000"/>
              </a:lnSpc>
              <a:spcBef>
                <a:spcPts val="0"/>
              </a:spcBef>
              <a:spcAft>
                <a:spcPts val="0"/>
              </a:spcAft>
              <a:defRPr/>
            </a:pPr>
            <a:endParaRPr lang="en-US" sz="1600" err="1">
              <a:solidFill>
                <a:srgbClr val="003B5C"/>
              </a:solidFill>
              <a:latin typeface="Arial"/>
              <a:cs typeface="Arial"/>
              <a:sym typeface="Arial"/>
            </a:endParaRPr>
          </a:p>
        </p:txBody>
      </p:sp>
      <p:sp>
        <p:nvSpPr>
          <p:cNvPr id="6" name="Footer Placeholder 2">
            <a:extLst>
              <a:ext uri="{FF2B5EF4-FFF2-40B4-BE49-F238E27FC236}">
                <a16:creationId xmlns:a16="http://schemas.microsoft.com/office/drawing/2014/main" id="{F6C96276-5603-26FE-B18A-737F296AD9CA}"/>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TLP:AMBER</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701750338"/>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0"/>
          </p:nvPr>
        </p:nvSpPr>
        <p:spPr>
          <a:xfrm>
            <a:off x="1371600" y="2588047"/>
            <a:ext cx="6182436" cy="640080"/>
          </a:xfrm>
        </p:spPr>
        <p:txBody>
          <a:bodyPr/>
          <a:lstStyle/>
          <a:p>
            <a:pPr>
              <a:lnSpc>
                <a:spcPct val="100000"/>
              </a:lnSpc>
              <a:spcBef>
                <a:spcPts val="0"/>
              </a:spcBef>
            </a:pPr>
            <a:r>
              <a:rPr lang="en-US" sz="2400"/>
              <a:t>Subtitle</a:t>
            </a:r>
          </a:p>
        </p:txBody>
      </p:sp>
      <p:sp>
        <p:nvSpPr>
          <p:cNvPr id="32" name="Text Placeholder 31"/>
          <p:cNvSpPr>
            <a:spLocks noGrp="1"/>
          </p:cNvSpPr>
          <p:nvPr>
            <p:ph type="body" sz="quarter" idx="11"/>
          </p:nvPr>
        </p:nvSpPr>
        <p:spPr>
          <a:xfrm>
            <a:off x="1371600" y="3609842"/>
            <a:ext cx="7194550" cy="154263"/>
          </a:xfrm>
        </p:spPr>
        <p:txBody>
          <a:bodyPr/>
          <a:lstStyle/>
          <a:p>
            <a:pPr>
              <a:spcBef>
                <a:spcPts val="0"/>
              </a:spcBef>
            </a:pPr>
            <a:r>
              <a:rPr lang="en-US"/>
              <a:t>Presenter Name, </a:t>
            </a:r>
            <a:r>
              <a:rPr lang="en-US" b="0"/>
              <a:t>Presenter Title</a:t>
            </a:r>
            <a:r>
              <a:rPr lang="en-US"/>
              <a:t>, </a:t>
            </a:r>
            <a:r>
              <a:rPr lang="en-US" b="0" i="1"/>
              <a:t>Presenter Entity</a:t>
            </a:r>
          </a:p>
        </p:txBody>
      </p:sp>
      <p:sp>
        <p:nvSpPr>
          <p:cNvPr id="35" name="Text Placeholder 34"/>
          <p:cNvSpPr>
            <a:spLocks noGrp="1"/>
          </p:cNvSpPr>
          <p:nvPr>
            <p:ph type="body" sz="quarter" idx="15"/>
          </p:nvPr>
        </p:nvSpPr>
        <p:spPr>
          <a:xfrm>
            <a:off x="1371600" y="1651055"/>
            <a:ext cx="7315200" cy="914400"/>
          </a:xfrm>
        </p:spPr>
        <p:txBody>
          <a:bodyPr/>
          <a:lstStyle/>
          <a:p>
            <a:r>
              <a:rPr lang="en-US" b="1"/>
              <a:t>Title</a:t>
            </a:r>
          </a:p>
        </p:txBody>
      </p:sp>
      <p:sp>
        <p:nvSpPr>
          <p:cNvPr id="11" name="Text Placeholder 31">
            <a:extLst>
              <a:ext uri="{FF2B5EF4-FFF2-40B4-BE49-F238E27FC236}">
                <a16:creationId xmlns:a16="http://schemas.microsoft.com/office/drawing/2014/main" id="{8B67608D-52D5-4C1E-BDE4-CA0C7FE7D50C}"/>
              </a:ext>
            </a:extLst>
          </p:cNvPr>
          <p:cNvSpPr txBox="1">
            <a:spLocks/>
          </p:cNvSpPr>
          <p:nvPr/>
        </p:nvSpPr>
        <p:spPr>
          <a:xfrm>
            <a:off x="3796722" y="3609842"/>
            <a:ext cx="2623802" cy="175072"/>
          </a:xfrm>
          <a:prstGeom prst="rect">
            <a:avLst/>
          </a:prstGeom>
        </p:spPr>
        <p:txBody>
          <a:bodyPr lIns="0" tIns="0" rIns="0" bIns="0" anchor="ctr" anchorCtr="0"/>
          <a:lstStyle>
            <a:lvl1pPr marL="0" indent="0" algn="l" defTabSz="914400" rtl="0" eaLnBrk="1" latinLnBrk="0" hangingPunct="1">
              <a:lnSpc>
                <a:spcPct val="90000"/>
              </a:lnSpc>
              <a:spcBef>
                <a:spcPts val="1000"/>
              </a:spcBef>
              <a:buFontTx/>
              <a:buNone/>
              <a:defRPr sz="1400" b="1" i="0" kern="1200">
                <a:solidFill>
                  <a:schemeClr val="bg1"/>
                </a:solidFill>
                <a:latin typeface="Arial" panose="020B0604020202020204" pitchFamily="34" charset="0"/>
                <a:ea typeface="+mn-ea"/>
                <a:cs typeface="+mn-cs"/>
              </a:defRPr>
            </a:lvl1pPr>
            <a:lvl2pPr marL="40005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8001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1430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54305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a:p>
        </p:txBody>
      </p:sp>
      <p:sp>
        <p:nvSpPr>
          <p:cNvPr id="12" name="Text Placeholder 32">
            <a:extLst>
              <a:ext uri="{FF2B5EF4-FFF2-40B4-BE49-F238E27FC236}">
                <a16:creationId xmlns:a16="http://schemas.microsoft.com/office/drawing/2014/main" id="{D3A9DDF1-A26F-41B1-B563-3498FEA0D98C}"/>
              </a:ext>
            </a:extLst>
          </p:cNvPr>
          <p:cNvSpPr txBox="1">
            <a:spLocks/>
          </p:cNvSpPr>
          <p:nvPr/>
        </p:nvSpPr>
        <p:spPr>
          <a:xfrm>
            <a:off x="3796722" y="3873788"/>
            <a:ext cx="2623802" cy="190998"/>
          </a:xfrm>
          <a:prstGeom prst="rect">
            <a:avLst/>
          </a:prstGeom>
        </p:spPr>
        <p:txBody>
          <a:bodyPr lIns="0" tIns="0" rIns="0" bIns="0" anchor="ctr" anchorCtr="0"/>
          <a:lstStyle>
            <a:lvl1pPr marL="0" indent="0" algn="l" defTabSz="914400" rtl="0" eaLnBrk="1" latinLnBrk="0" hangingPunct="1">
              <a:lnSpc>
                <a:spcPct val="90000"/>
              </a:lnSpc>
              <a:spcBef>
                <a:spcPts val="1000"/>
              </a:spcBef>
              <a:buFontTx/>
              <a:buNone/>
              <a:defRPr sz="1400" b="0" i="0" kern="1200">
                <a:solidFill>
                  <a:schemeClr val="bg1"/>
                </a:solidFill>
                <a:latin typeface="Arial" panose="020B0604020202020204" pitchFamily="34" charset="0"/>
                <a:ea typeface="+mn-ea"/>
                <a:cs typeface="+mn-cs"/>
              </a:defRPr>
            </a:lvl1pPr>
            <a:lvl2pPr marL="40005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8001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1430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54305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sz="1200"/>
          </a:p>
        </p:txBody>
      </p:sp>
      <p:pic>
        <p:nvPicPr>
          <p:cNvPr id="3" name="Picture 2" descr="A person using a computer&#10;&#10;Description automatically generated">
            <a:extLst>
              <a:ext uri="{FF2B5EF4-FFF2-40B4-BE49-F238E27FC236}">
                <a16:creationId xmlns:a16="http://schemas.microsoft.com/office/drawing/2014/main" id="{D378CB14-685C-7F04-CE3F-71BEABEFC8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4533203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DEA33E9D-644F-4B16-95C2-A329AF77747F}"/>
              </a:ext>
            </a:extLst>
          </p:cNvPr>
          <p:cNvSpPr txBox="1">
            <a:spLocks noChangeArrowheads="1"/>
          </p:cNvSpPr>
          <p:nvPr/>
        </p:nvSpPr>
        <p:spPr>
          <a:xfrm>
            <a:off x="3924608" y="2108997"/>
            <a:ext cx="4390571" cy="3501957"/>
          </a:xfrm>
          <a:prstGeom prst="rect">
            <a:avLst/>
          </a:prstGeom>
        </p:spPr>
        <p:txBody>
          <a:bodyPr/>
          <a:lstStyle>
            <a:lvl1pPr marL="228600" indent="-228600" algn="l" rtl="0" eaLnBrk="1" fontAlgn="base" hangingPunct="1">
              <a:lnSpc>
                <a:spcPct val="100000"/>
              </a:lnSpc>
              <a:spcBef>
                <a:spcPts val="600"/>
              </a:spcBef>
              <a:spcAft>
                <a:spcPct val="0"/>
              </a:spcAft>
              <a:buClr>
                <a:schemeClr val="accent3"/>
              </a:buClr>
              <a:buChar char="•"/>
              <a:defRPr sz="1800" b="1">
                <a:solidFill>
                  <a:schemeClr val="tx2"/>
                </a:solidFill>
                <a:latin typeface="+mn-lt"/>
                <a:ea typeface="+mn-ea"/>
                <a:cs typeface="+mn-cs"/>
              </a:defRPr>
            </a:lvl1pPr>
            <a:lvl2pPr marL="4572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2pPr>
            <a:lvl3pPr marL="6858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3pPr>
            <a:lvl4pPr marL="9144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4pPr>
            <a:lvl5pPr marL="1771650" indent="-228600" algn="l" rtl="0" eaLnBrk="1" fontAlgn="base" hangingPunct="1">
              <a:lnSpc>
                <a:spcPct val="95000"/>
              </a:lnSpc>
              <a:spcBef>
                <a:spcPct val="25000"/>
              </a:spcBef>
              <a:spcAft>
                <a:spcPct val="0"/>
              </a:spcAft>
              <a:buClr>
                <a:schemeClr val="accent4"/>
              </a:buClr>
              <a:buChar char="•"/>
              <a:defRPr sz="1400" b="0" i="1">
                <a:solidFill>
                  <a:schemeClr val="tx2"/>
                </a:solidFill>
                <a:latin typeface="+mn-lt"/>
              </a:defRPr>
            </a:lvl5pPr>
            <a:lvl6pPr marL="22288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6pPr>
            <a:lvl7pPr marL="26860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7pPr>
            <a:lvl8pPr marL="31432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8pPr>
            <a:lvl9pPr marL="36004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9pPr>
          </a:lstStyle>
          <a:p>
            <a:pPr marL="228594" marR="0" lvl="0" indent="-228594" algn="l" defTabSz="914378" rtl="0" eaLnBrk="1" fontAlgn="base" latinLnBrk="0" hangingPunct="1">
              <a:lnSpc>
                <a:spcPct val="100000"/>
              </a:lnSpc>
              <a:spcBef>
                <a:spcPts val="600"/>
              </a:spcBef>
              <a:spcAft>
                <a:spcPct val="0"/>
              </a:spcAft>
              <a:buClr>
                <a:srgbClr val="0086BF"/>
              </a:buClr>
              <a:buSzTx/>
              <a:buFontTx/>
              <a:buChar char="•"/>
              <a:tabLst/>
              <a:defRPr/>
            </a:pPr>
            <a:endParaRPr kumimoji="0" lang="en-US" sz="1600" b="1" i="0" u="none" strike="noStrike" kern="0" cap="none" spc="0" normalizeH="0" baseline="0" noProof="0">
              <a:ln>
                <a:noFill/>
              </a:ln>
              <a:solidFill>
                <a:srgbClr val="003B5C"/>
              </a:solidFill>
              <a:effectLst/>
              <a:uLnTx/>
              <a:uFillTx/>
              <a:latin typeface="Arial" panose="020B0604020202020204" pitchFamily="34" charset="0"/>
              <a:ea typeface="Lucida Sans Unicode" charset="0"/>
              <a:cs typeface="Arial" panose="020B0604020202020204" pitchFamily="34" charset="0"/>
            </a:endParaRPr>
          </a:p>
        </p:txBody>
      </p:sp>
      <p:pic>
        <p:nvPicPr>
          <p:cNvPr id="13" name="Picture 12" descr="A qr code with a blue circle with icons&#10;&#10;Description automatically generated">
            <a:extLst>
              <a:ext uri="{FF2B5EF4-FFF2-40B4-BE49-F238E27FC236}">
                <a16:creationId xmlns:a16="http://schemas.microsoft.com/office/drawing/2014/main" id="{E927577F-5D79-6D1E-8E03-D16665027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63792292"/>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FED366-A931-4F2C-A19A-861D889C8D2C}"/>
              </a:ext>
            </a:extLst>
          </p:cNvPr>
          <p:cNvSpPr txBox="1"/>
          <p:nvPr/>
        </p:nvSpPr>
        <p:spPr bwMode="auto">
          <a:xfrm>
            <a:off x="6959600" y="4552950"/>
            <a:ext cx="1536700" cy="457200"/>
          </a:xfrm>
          <a:prstGeom prst="rect">
            <a:avLst/>
          </a:prstGeom>
          <a:noFill/>
          <a:ln w="12700" cap="sq" algn="ctr">
            <a:noFill/>
            <a:miter lim="800000"/>
            <a:headEnd/>
            <a:tailEnd/>
          </a:ln>
          <a:effectLst/>
        </p:spPr>
        <p:txBody>
          <a:bodyPr wrap="none" rtlCol="0" anchor="ctr" anchorCtr="0">
            <a:noAutofit/>
          </a:bodyPr>
          <a:lstStyle/>
          <a:p>
            <a:pPr marL="0" marR="0" lvl="0" indent="0" algn="ctr" defTabSz="914400" rtl="0" eaLnBrk="1" fontAlgn="base" latinLnBrk="0" hangingPunct="1">
              <a:lnSpc>
                <a:spcPct val="95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B5C"/>
                </a:solidFill>
                <a:effectLst/>
                <a:uLnTx/>
                <a:uFillTx/>
                <a:latin typeface="Arial"/>
                <a:ea typeface="+mn-ea"/>
                <a:cs typeface="+mn-cs"/>
              </a:rPr>
              <a:t>TLP: WHITE</a:t>
            </a:r>
          </a:p>
        </p:txBody>
      </p:sp>
      <p:pic>
        <p:nvPicPr>
          <p:cNvPr id="4" name="Picture 3" descr="A qr code and a question mark&#10;&#10;Description automatically generated">
            <a:extLst>
              <a:ext uri="{FF2B5EF4-FFF2-40B4-BE49-F238E27FC236}">
                <a16:creationId xmlns:a16="http://schemas.microsoft.com/office/drawing/2014/main" id="{277F9186-610A-D64C-35BB-103553B286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44713881"/>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61C6-A1C2-8DCC-6B61-9FE8146B6F02}"/>
              </a:ext>
            </a:extLst>
          </p:cNvPr>
          <p:cNvSpPr>
            <a:spLocks noGrp="1"/>
          </p:cNvSpPr>
          <p:nvPr>
            <p:ph type="title"/>
          </p:nvPr>
        </p:nvSpPr>
        <p:spPr/>
        <p:txBody>
          <a:bodyPr/>
          <a:lstStyle/>
          <a:p>
            <a:r>
              <a:rPr lang="en-US"/>
              <a:t>Background</a:t>
            </a:r>
          </a:p>
        </p:txBody>
      </p:sp>
      <p:sp>
        <p:nvSpPr>
          <p:cNvPr id="3" name="Text Placeholder 2">
            <a:extLst>
              <a:ext uri="{FF2B5EF4-FFF2-40B4-BE49-F238E27FC236}">
                <a16:creationId xmlns:a16="http://schemas.microsoft.com/office/drawing/2014/main" id="{A172C5BA-1F5A-B705-D339-4FDD7F97A453}"/>
              </a:ext>
            </a:extLst>
          </p:cNvPr>
          <p:cNvSpPr>
            <a:spLocks noGrp="1"/>
          </p:cNvSpPr>
          <p:nvPr>
            <p:ph type="body" sz="quarter" idx="10"/>
          </p:nvPr>
        </p:nvSpPr>
        <p:spPr/>
        <p:txBody>
          <a:bodyPr/>
          <a:lstStyle/>
          <a:p>
            <a:r>
              <a:rPr lang="en-US"/>
              <a:t>What is the Center for Internet Security (CIS)?</a:t>
            </a:r>
          </a:p>
        </p:txBody>
      </p:sp>
      <p:sp>
        <p:nvSpPr>
          <p:cNvPr id="4" name="Content Placeholder 3">
            <a:extLst>
              <a:ext uri="{FF2B5EF4-FFF2-40B4-BE49-F238E27FC236}">
                <a16:creationId xmlns:a16="http://schemas.microsoft.com/office/drawing/2014/main" id="{04627B77-24B7-C598-024E-7C1B5BBF792F}"/>
              </a:ext>
            </a:extLst>
          </p:cNvPr>
          <p:cNvSpPr>
            <a:spLocks noGrp="1"/>
          </p:cNvSpPr>
          <p:nvPr>
            <p:ph idx="1"/>
          </p:nvPr>
        </p:nvSpPr>
        <p:spPr>
          <a:xfrm>
            <a:off x="1371600" y="1108710"/>
            <a:ext cx="7315200" cy="3291840"/>
          </a:xfrm>
        </p:spPr>
        <p:txBody>
          <a:bodyPr/>
          <a:lstStyle/>
          <a:p>
            <a:r>
              <a:rPr lang="en-US" sz="1600" b="1">
                <a:solidFill>
                  <a:schemeClr val="tx2"/>
                </a:solidFill>
                <a:latin typeface="+mn-lt"/>
              </a:rPr>
              <a:t>CIS mission - </a:t>
            </a:r>
            <a:r>
              <a:rPr lang="en-US" sz="1400" b="0"/>
              <a:t>Build confidence in the connected world by providing state and local governments with cutting edge cybersecurity support </a:t>
            </a:r>
            <a:r>
              <a:rPr lang="en-US" sz="1400" b="0">
                <a:solidFill>
                  <a:schemeClr val="tx2"/>
                </a:solidFill>
                <a:latin typeface="+mn-lt"/>
              </a:rPr>
              <a:t> </a:t>
            </a:r>
          </a:p>
          <a:p>
            <a:r>
              <a:rPr lang="en-US" sz="1600"/>
              <a:t>Role of Countering Hybrid Threat Program </a:t>
            </a:r>
          </a:p>
          <a:p>
            <a:pPr lvl="1"/>
            <a:r>
              <a:rPr lang="en-US" sz="1400" b="0"/>
              <a:t>Established in April 2022 to e</a:t>
            </a:r>
            <a:r>
              <a:rPr lang="en-US" sz="1400" b="0" i="0">
                <a:solidFill>
                  <a:srgbClr val="003B5C"/>
                </a:solidFill>
                <a:effectLst/>
                <a:latin typeface="+mj-lt"/>
              </a:rPr>
              <a:t>nable state, local, county </a:t>
            </a:r>
            <a:r>
              <a:rPr lang="en-US" sz="1400" b="0">
                <a:solidFill>
                  <a:srgbClr val="003B5C"/>
                </a:solidFill>
                <a:latin typeface="+mj-lt"/>
              </a:rPr>
              <a:t>and territorial governments to be better able to detect, evaluate, and mitigate:</a:t>
            </a:r>
          </a:p>
          <a:p>
            <a:pPr lvl="2"/>
            <a:r>
              <a:rPr lang="en-US" sz="1200">
                <a:solidFill>
                  <a:srgbClr val="003B5C"/>
                </a:solidFill>
                <a:latin typeface="+mj-lt"/>
              </a:rPr>
              <a:t>E</a:t>
            </a:r>
            <a:r>
              <a:rPr lang="en-US" sz="1200" b="0">
                <a:solidFill>
                  <a:srgbClr val="003B5C"/>
                </a:solidFill>
                <a:latin typeface="+mj-lt"/>
              </a:rPr>
              <a:t>merging cyber threats</a:t>
            </a:r>
          </a:p>
          <a:p>
            <a:pPr lvl="2"/>
            <a:r>
              <a:rPr lang="en-US" sz="1200">
                <a:solidFill>
                  <a:srgbClr val="003B5C"/>
                </a:solidFill>
                <a:latin typeface="+mj-lt"/>
              </a:rPr>
              <a:t>P</a:t>
            </a:r>
            <a:r>
              <a:rPr lang="en-US" sz="1200" b="0">
                <a:solidFill>
                  <a:srgbClr val="003B5C"/>
                </a:solidFill>
                <a:latin typeface="+mj-lt"/>
              </a:rPr>
              <a:t>hysical threats facilitated </a:t>
            </a:r>
            <a:r>
              <a:rPr lang="en-US" sz="1200">
                <a:solidFill>
                  <a:srgbClr val="003B5C"/>
                </a:solidFill>
                <a:latin typeface="+mj-lt"/>
              </a:rPr>
              <a:t>through use of</a:t>
            </a:r>
            <a:r>
              <a:rPr lang="en-US" sz="1200" b="0">
                <a:solidFill>
                  <a:srgbClr val="003B5C"/>
                </a:solidFill>
                <a:latin typeface="+mj-lt"/>
              </a:rPr>
              <a:t> internet communication tools, and</a:t>
            </a:r>
          </a:p>
          <a:p>
            <a:pPr lvl="2"/>
            <a:r>
              <a:rPr lang="en-US" sz="1200">
                <a:solidFill>
                  <a:srgbClr val="003B5C"/>
                </a:solidFill>
                <a:latin typeface="+mj-lt"/>
              </a:rPr>
              <a:t>F</a:t>
            </a:r>
            <a:r>
              <a:rPr lang="en-US" sz="1200" b="0">
                <a:solidFill>
                  <a:srgbClr val="003B5C"/>
                </a:solidFill>
                <a:latin typeface="+mj-lt"/>
              </a:rPr>
              <a:t>oreign malign information operations that seek to inspire, inform or facilitate acts of violence or other illegal activity and that directly impact public safety and/or the domestic threat environment</a:t>
            </a:r>
            <a:endParaRPr lang="en-US" sz="1200">
              <a:solidFill>
                <a:srgbClr val="003B5C"/>
              </a:solidFill>
              <a:latin typeface="+mj-lt"/>
            </a:endParaRPr>
          </a:p>
          <a:p>
            <a:pPr lvl="2"/>
            <a:r>
              <a:rPr lang="en-US" sz="1200">
                <a:solidFill>
                  <a:srgbClr val="003B5C"/>
                </a:solidFill>
                <a:latin typeface="+mj-lt"/>
              </a:rPr>
              <a:t>F</a:t>
            </a:r>
            <a:r>
              <a:rPr lang="en-US" sz="1200" b="0" i="0">
                <a:solidFill>
                  <a:srgbClr val="003B5C"/>
                </a:solidFill>
                <a:effectLst/>
                <a:latin typeface="+mj-lt"/>
              </a:rPr>
              <a:t>ocus </a:t>
            </a:r>
            <a:r>
              <a:rPr lang="en-US" sz="1200" b="0">
                <a:solidFill>
                  <a:srgbClr val="003B5C"/>
                </a:solidFill>
                <a:latin typeface="+mj-lt"/>
              </a:rPr>
              <a:t>includes evaluating hostile activities emanating from foreign and domestic threat actors - foreign intelligence services, terrorist groups, violent extremists, and criminal entities</a:t>
            </a:r>
            <a:r>
              <a:rPr lang="en-US" sz="1200">
                <a:solidFill>
                  <a:srgbClr val="003B5C"/>
                </a:solidFill>
                <a:latin typeface="+mj-lt"/>
              </a:rPr>
              <a:t> – to support operational responses</a:t>
            </a:r>
            <a:endParaRPr lang="en-US" sz="1200" b="0">
              <a:solidFill>
                <a:srgbClr val="003B5C"/>
              </a:solidFill>
              <a:latin typeface="+mj-lt"/>
            </a:endParaRPr>
          </a:p>
          <a:p>
            <a:r>
              <a:rPr lang="en-US" sz="1600" i="0">
                <a:solidFill>
                  <a:srgbClr val="003B5C"/>
                </a:solidFill>
                <a:effectLst/>
                <a:latin typeface="+mj-lt"/>
              </a:rPr>
              <a:t>CIS works closely with state and local law enforcement organizations and fusion centers</a:t>
            </a:r>
            <a:r>
              <a:rPr lang="en-US" sz="1600">
                <a:solidFill>
                  <a:srgbClr val="003B5C"/>
                </a:solidFill>
                <a:latin typeface="+mj-lt"/>
              </a:rPr>
              <a:t> across the Nation</a:t>
            </a:r>
            <a:r>
              <a:rPr lang="en-US" sz="1600" i="0">
                <a:solidFill>
                  <a:srgbClr val="003B5C"/>
                </a:solidFill>
                <a:effectLst/>
                <a:latin typeface="+mj-lt"/>
              </a:rPr>
              <a:t> </a:t>
            </a:r>
            <a:endParaRPr lang="en-US" sz="1600">
              <a:solidFill>
                <a:srgbClr val="003B5C"/>
              </a:solidFill>
              <a:latin typeface="+mj-lt"/>
            </a:endParaRPr>
          </a:p>
          <a:p>
            <a:pPr marL="0" indent="0">
              <a:buNone/>
            </a:pPr>
            <a:endParaRPr lang="en-US"/>
          </a:p>
        </p:txBody>
      </p:sp>
      <p:sp>
        <p:nvSpPr>
          <p:cNvPr id="7" name="Footer Placeholder 2">
            <a:extLst>
              <a:ext uri="{FF2B5EF4-FFF2-40B4-BE49-F238E27FC236}">
                <a16:creationId xmlns:a16="http://schemas.microsoft.com/office/drawing/2014/main" id="{444CC747-ED25-8530-791A-338B023F08A6}"/>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TLP:AMBER</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218907758"/>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61C6-A1C2-8DCC-6B61-9FE8146B6F02}"/>
              </a:ext>
            </a:extLst>
          </p:cNvPr>
          <p:cNvSpPr>
            <a:spLocks noGrp="1"/>
          </p:cNvSpPr>
          <p:nvPr>
            <p:ph type="title"/>
          </p:nvPr>
        </p:nvSpPr>
        <p:spPr/>
        <p:txBody>
          <a:bodyPr/>
          <a:lstStyle/>
          <a:p>
            <a:r>
              <a:rPr lang="en-US" b="1"/>
              <a:t>Current Threat Environment</a:t>
            </a:r>
          </a:p>
        </p:txBody>
      </p:sp>
      <p:sp>
        <p:nvSpPr>
          <p:cNvPr id="3" name="Text Placeholder 2">
            <a:extLst>
              <a:ext uri="{FF2B5EF4-FFF2-40B4-BE49-F238E27FC236}">
                <a16:creationId xmlns:a16="http://schemas.microsoft.com/office/drawing/2014/main" id="{A172C5BA-1F5A-B705-D339-4FDD7F97A453}"/>
              </a:ext>
            </a:extLst>
          </p:cNvPr>
          <p:cNvSpPr>
            <a:spLocks noGrp="1"/>
          </p:cNvSpPr>
          <p:nvPr>
            <p:ph type="body" sz="quarter" idx="10"/>
          </p:nvPr>
        </p:nvSpPr>
        <p:spPr/>
        <p:txBody>
          <a:bodyPr/>
          <a:lstStyle/>
          <a:p>
            <a:r>
              <a:rPr lang="en-US"/>
              <a:t>Overview</a:t>
            </a:r>
          </a:p>
        </p:txBody>
      </p:sp>
      <p:sp>
        <p:nvSpPr>
          <p:cNvPr id="4" name="Content Placeholder 3">
            <a:extLst>
              <a:ext uri="{FF2B5EF4-FFF2-40B4-BE49-F238E27FC236}">
                <a16:creationId xmlns:a16="http://schemas.microsoft.com/office/drawing/2014/main" id="{04627B77-24B7-C598-024E-7C1B5BBF792F}"/>
              </a:ext>
            </a:extLst>
          </p:cNvPr>
          <p:cNvSpPr>
            <a:spLocks noGrp="1"/>
          </p:cNvSpPr>
          <p:nvPr>
            <p:ph idx="1"/>
          </p:nvPr>
        </p:nvSpPr>
        <p:spPr>
          <a:xfrm>
            <a:off x="1371600" y="1049639"/>
            <a:ext cx="7315200" cy="3291840"/>
          </a:xfrm>
        </p:spPr>
        <p:txBody>
          <a:bodyPr/>
          <a:lstStyle/>
          <a:p>
            <a:r>
              <a:rPr lang="en-US" sz="1600"/>
              <a:t>Threat environment is complex, dynamic, evolving at internet speed, and dangerous</a:t>
            </a:r>
          </a:p>
          <a:p>
            <a:pPr lvl="1"/>
            <a:r>
              <a:rPr lang="en-US" sz="1400"/>
              <a:t>Foreign and domestic threat actors have fully embraced the power of the internet</a:t>
            </a:r>
          </a:p>
          <a:p>
            <a:r>
              <a:rPr lang="en-US" sz="1600"/>
              <a:t>Underlying Factors</a:t>
            </a:r>
            <a:endParaRPr lang="en-US"/>
          </a:p>
          <a:p>
            <a:pPr lvl="1"/>
            <a:r>
              <a:rPr lang="en-US" sz="1400"/>
              <a:t>Nation is polarized – angry and divisive rhetoric has become ingrained in our public discourse</a:t>
            </a:r>
          </a:p>
          <a:p>
            <a:pPr lvl="1"/>
            <a:r>
              <a:rPr lang="en-US" sz="1400" b="0"/>
              <a:t>Growing number of people believe violence and/or destructive activity is an acceptable way to express one’s ideolog</a:t>
            </a:r>
            <a:r>
              <a:rPr lang="en-US" sz="1400"/>
              <a:t>ical/political beliefs – or opposition to the beliefs of others</a:t>
            </a:r>
          </a:p>
          <a:p>
            <a:pPr lvl="2"/>
            <a:r>
              <a:rPr lang="en-US" sz="1200"/>
              <a:t>The Nation continues to experience violent attacks and destructive activity by unaffiliated lone offenders and small groups</a:t>
            </a:r>
          </a:p>
          <a:p>
            <a:pPr lvl="2"/>
            <a:r>
              <a:rPr lang="en-US" sz="1200"/>
              <a:t>Those engaged in this illegal activity often self-connect with a cause or grievance developed through the consumption of online content</a:t>
            </a:r>
          </a:p>
          <a:p>
            <a:pPr lvl="2"/>
            <a:r>
              <a:rPr lang="en-US" sz="1200"/>
              <a:t>Targets have included law enforcement personnel, election and other government officials,  and others targeted due to race, religious beliefs, political affiliation, immigration status and gender identity</a:t>
            </a:r>
          </a:p>
          <a:p>
            <a:pPr marL="0" indent="0">
              <a:buNone/>
            </a:pPr>
            <a:endParaRPr lang="en-US"/>
          </a:p>
        </p:txBody>
      </p:sp>
      <p:sp>
        <p:nvSpPr>
          <p:cNvPr id="7" name="Footer Placeholder 2">
            <a:extLst>
              <a:ext uri="{FF2B5EF4-FFF2-40B4-BE49-F238E27FC236}">
                <a16:creationId xmlns:a16="http://schemas.microsoft.com/office/drawing/2014/main" id="{CE759E67-5642-A324-0558-1857A32F685E}"/>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TLP:AMBER</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112082641"/>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61C6-A1C2-8DCC-6B61-9FE8146B6F02}"/>
              </a:ext>
            </a:extLst>
          </p:cNvPr>
          <p:cNvSpPr>
            <a:spLocks noGrp="1"/>
          </p:cNvSpPr>
          <p:nvPr>
            <p:ph type="title"/>
          </p:nvPr>
        </p:nvSpPr>
        <p:spPr/>
        <p:txBody>
          <a:bodyPr/>
          <a:lstStyle/>
          <a:p>
            <a:r>
              <a:rPr lang="en-US" b="1"/>
              <a:t>Current Threat Environment Cont’d</a:t>
            </a:r>
          </a:p>
        </p:txBody>
      </p:sp>
      <p:sp>
        <p:nvSpPr>
          <p:cNvPr id="3" name="Text Placeholder 2">
            <a:extLst>
              <a:ext uri="{FF2B5EF4-FFF2-40B4-BE49-F238E27FC236}">
                <a16:creationId xmlns:a16="http://schemas.microsoft.com/office/drawing/2014/main" id="{A172C5BA-1F5A-B705-D339-4FDD7F97A453}"/>
              </a:ext>
            </a:extLst>
          </p:cNvPr>
          <p:cNvSpPr>
            <a:spLocks noGrp="1"/>
          </p:cNvSpPr>
          <p:nvPr>
            <p:ph type="body" sz="quarter" idx="10"/>
          </p:nvPr>
        </p:nvSpPr>
        <p:spPr/>
        <p:txBody>
          <a:bodyPr/>
          <a:lstStyle/>
          <a:p>
            <a:r>
              <a:rPr lang="en-US"/>
              <a:t>Overview</a:t>
            </a:r>
          </a:p>
        </p:txBody>
      </p:sp>
      <p:sp>
        <p:nvSpPr>
          <p:cNvPr id="4" name="Content Placeholder 3">
            <a:extLst>
              <a:ext uri="{FF2B5EF4-FFF2-40B4-BE49-F238E27FC236}">
                <a16:creationId xmlns:a16="http://schemas.microsoft.com/office/drawing/2014/main" id="{04627B77-24B7-C598-024E-7C1B5BBF792F}"/>
              </a:ext>
            </a:extLst>
          </p:cNvPr>
          <p:cNvSpPr>
            <a:spLocks noGrp="1"/>
          </p:cNvSpPr>
          <p:nvPr>
            <p:ph idx="1"/>
          </p:nvPr>
        </p:nvSpPr>
        <p:spPr>
          <a:xfrm>
            <a:off x="1371600" y="1108710"/>
            <a:ext cx="7315200" cy="3291840"/>
          </a:xfrm>
        </p:spPr>
        <p:txBody>
          <a:bodyPr/>
          <a:lstStyle/>
          <a:p>
            <a:pPr lvl="1"/>
            <a:r>
              <a:rPr lang="en-US" sz="1800" b="0"/>
              <a:t>Violence and destructive activity is fueled by an online/media ecosystem saturated with content p</a:t>
            </a:r>
            <a:r>
              <a:rPr lang="en-US" sz="1800"/>
              <a:t>urposefully placed there by foreign and domestic threat actors in furtherance of threat-related or illegal objectives</a:t>
            </a:r>
          </a:p>
          <a:p>
            <a:pPr lvl="2"/>
            <a:r>
              <a:rPr lang="en-US" sz="1800"/>
              <a:t>Advanced computing such as artificial intelligence is increasingly being used by threat actors to conduct cyber attacks and information operations</a:t>
            </a:r>
          </a:p>
          <a:p>
            <a:pPr lvl="1"/>
            <a:r>
              <a:rPr lang="en-US" sz="1800"/>
              <a:t>International conflicts such as those in Ukraine and Middle-East directly impact the domestic threat environment</a:t>
            </a:r>
          </a:p>
          <a:p>
            <a:pPr lvl="1"/>
            <a:r>
              <a:rPr lang="en-US" sz="1800" b="0"/>
              <a:t>Threat actors increasingly use cyber attacks, information operations and physical activities in cohesive and integrated manner</a:t>
            </a:r>
            <a:endParaRPr lang="en-US" sz="1800"/>
          </a:p>
          <a:p>
            <a:pPr marL="0" indent="0">
              <a:buNone/>
            </a:pPr>
            <a:endParaRPr lang="en-US"/>
          </a:p>
        </p:txBody>
      </p:sp>
      <p:sp>
        <p:nvSpPr>
          <p:cNvPr id="7" name="Footer Placeholder 2">
            <a:extLst>
              <a:ext uri="{FF2B5EF4-FFF2-40B4-BE49-F238E27FC236}">
                <a16:creationId xmlns:a16="http://schemas.microsoft.com/office/drawing/2014/main" id="{BF6858F0-A2F5-2DE0-DF9B-1CDDA8F4A126}"/>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TLP:AMBER</a:t>
            </a: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61489285"/>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222&quot;&gt;&lt;/object&gt;&lt;object type=&quot;2&quot; unique_id=&quot;10223&quot;&gt;&lt;object type=&quot;3&quot; unique_id=&quot;10224&quot;&gt;&lt;property id=&quot;20148&quot; value=&quot;5&quot;/&gt;&lt;property id=&quot;20300&quot; value=&quot;Slide 1 - &amp;quot;Presentation Title Arial Bold 32pt&amp;quot;&quot;/&gt;&lt;property id=&quot;20307&quot; value=&quot;353&quot;/&gt;&lt;/object&gt;&lt;object type=&quot;3&quot; unique_id=&quot;10225&quot;&gt;&lt;property id=&quot;20148&quot; value=&quot;5&quot;/&gt;&lt;property id=&quot;20300&quot; value=&quot;Slide 4 - &amp;quot;Section Divider 32pt Bold&amp;quot;&quot;/&gt;&lt;property id=&quot;20307&quot; value=&quot;462&quot;/&gt;&lt;/object&gt;&lt;object type=&quot;3&quot; unique_id=&quot;10226&quot;&gt;&lt;property id=&quot;20148&quot; value=&quot;5&quot;/&gt;&lt;property id=&quot;20300&quot; value=&quot;Slide 5 - &amp;quot;Title and Content Layout: &amp;#x0D;&amp;#x0A;Slide Title Arial 32 pt Bold&amp;quot;&quot;/&gt;&lt;property id=&quot;20307&quot; value=&quot;454&quot;/&gt;&lt;/object&gt;&lt;object type=&quot;3&quot; unique_id=&quot;10227&quot;&gt;&lt;property id=&quot;20148&quot; value=&quot;5&quot;/&gt;&lt;property id=&quot;20300&quot; value=&quot;Slide 3 - &amp;quot;Master Layouts: Footer and Date&amp;quot;&quot;/&gt;&lt;property id=&quot;20307&quot; value=&quot;459&quot;/&gt;&lt;/object&gt;&lt;object type=&quot;3&quot; unique_id=&quot;10229&quot;&gt;&lt;property id=&quot;20148&quot; value=&quot;5&quot;/&gt;&lt;property id=&quot;20300&quot; value=&quot;Slide 8 - &amp;quot;Default Settings – Guidelines&amp;quot;&quot;/&gt;&lt;property id=&quot;20307&quot; value=&quot;456&quot;/&gt;&lt;/object&gt;&lt;object type=&quot;3&quot; unique_id=&quot;10230&quot;&gt;&lt;property id=&quot;20148&quot; value=&quot;5&quot;/&gt;&lt;property id=&quot;20300&quot; value=&quot;Slide 9 - &amp;quot;Auto Default Settings&amp;quot;&quot;/&gt;&lt;property id=&quot;20307&quot; value=&quot;460&quot;/&gt;&lt;/object&gt;&lt;object type=&quot;3&quot; unique_id=&quot;10233&quot;&gt;&lt;property id=&quot;20148&quot; value=&quot;5&quot;/&gt;&lt;property id=&quot;20300&quot; value=&quot;Slide 14 - &amp;quot;Sample Pie Chart&amp;quot;&quot;/&gt;&lt;property id=&quot;20307&quot; value=&quot;465&quot;/&gt;&lt;/object&gt;&lt;object type=&quot;3&quot; unique_id=&quot;10318&quot;&gt;&lt;property id=&quot;20148&quot; value=&quot;5&quot;/&gt;&lt;property id=&quot;20300&quot; value=&quot;Slide 7 - &amp;quot;Color Scheme&amp;quot;&quot;/&gt;&lt;property id=&quot;20307&quot; value=&quot;466&quot;/&gt;&lt;/object&gt;&lt;object type=&quot;3&quot; unique_id=&quot;10423&quot;&gt;&lt;property id=&quot;20148&quot; value=&quot;5&quot;/&gt;&lt;property id=&quot;20300&quot; value=&quot;Slide 10 - &amp;quot;Sample Column Chart&amp;quot;&quot;/&gt;&lt;property id=&quot;20307&quot; value=&quot;467&quot;/&gt;&lt;/object&gt;&lt;object type=&quot;3&quot; unique_id=&quot;10424&quot;&gt;&lt;property id=&quot;20148&quot; value=&quot;5&quot;/&gt;&lt;property id=&quot;20300&quot; value=&quot;Slide 12 - &amp;quot;Sample Line Chart&amp;quot;&quot;/&gt;&lt;property id=&quot;20307&quot; value=&quot;468&quot;/&gt;&lt;/object&gt;&lt;object type=&quot;3&quot; unique_id=&quot;22526&quot;&gt;&lt;property id=&quot;20148&quot; value=&quot;5&quot;/&gt;&lt;property id=&quot;20300&quot; value=&quot;Slide 2 - &amp;quot;Important PowerPoint 2007 changes&amp;#x0D;&amp;#x0A;&amp;quot;&quot;/&gt;&lt;property id=&quot;20307&quot; value=&quot;474&quot;/&gt;&lt;/object&gt;&lt;object type=&quot;3&quot; unique_id=&quot;22527&quot;&gt;&lt;property id=&quot;20148&quot; value=&quot;5&quot;/&gt;&lt;property id=&quot;20300&quot; value=&quot;Slide 6 - &amp;quot;Two Content Layout: &amp;#x0D;&amp;#x0A;Slide Title Arial 32 pt Bold&amp;quot;&quot;/&gt;&lt;property id=&quot;20307&quot; value=&quot;471&quot;/&gt;&lt;/object&gt;&lt;object type=&quot;3&quot; unique_id=&quot;22528&quot;&gt;&lt;property id=&quot;20148&quot; value=&quot;5&quot;/&gt;&lt;property id=&quot;20300&quot; value=&quot;Slide 11 - &amp;quot;Sample Column Chart: &amp;#x0D;&amp;#x0A;Two Content Layout&amp;quot;&quot;/&gt;&lt;property id=&quot;20307&quot; value=&quot;470&quot;/&gt;&lt;/object&gt;&lt;object type=&quot;3&quot; unique_id=&quot;22529&quot;&gt;&lt;property id=&quot;20148&quot; value=&quot;5&quot;/&gt;&lt;property id=&quot;20300&quot; value=&quot;Slide 13 - &amp;quot;Sample Line Chart:&amp;#x0D;&amp;#x0A;Two Content Layout&amp;quot;&quot;/&gt;&lt;property id=&quot;20307&quot; value=&quot;472&quot;/&gt;&lt;/object&gt;&lt;object type=&quot;3&quot; unique_id=&quot;22530&quot;&gt;&lt;property id=&quot;20148&quot; value=&quot;5&quot;/&gt;&lt;property id=&quot;20300&quot; value=&quot;Slide 15 - &amp;quot;Sample Pie Chart:&amp;#x0D;&amp;#x0A;Two Content Layout&amp;quot;&quot;/&gt;&lt;property id=&quot;20307&quot; value=&quot;473&quot;/&gt;&lt;/object&gt;&lt;/object&gt;&lt;/object&gt;&lt;/database&gt;"/>
  <p:tag name="SECTOMILLISECCONVERTED" val="1"/>
  <p:tag name="ISPRING_RESOURCE_PATHS_HASH_2" val="754e257bf4e67b6eda8b5226aec68fcba58438"/>
  <p:tag name="ARTICULATE_PROJECT_OPEN" val="0"/>
  <p:tag name="ARTICULATE_SLIDE_COUNT" val="34"/>
  <p:tag name="ISPRING_RESOURCE_PATHS_HASH_PRESENTER" val="438f3d589e15a7920224ea63070c9d338da6ef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IS-Title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AC Standard TLP Template.potx" id="{5EBBAF5C-5CED-41AA-B105-A591494618AC}" vid="{5FA5095C-9879-4517-A5C2-CAB7FC7A5099}"/>
    </a:ext>
  </a:extLst>
</a:theme>
</file>

<file path=ppt/theme/theme10.xml><?xml version="1.0" encoding="utf-8"?>
<a:theme xmlns:a="http://schemas.openxmlformats.org/drawingml/2006/main" name="NERCTheme">
  <a:themeElements>
    <a:clrScheme name="Custom 13">
      <a:dk1>
        <a:srgbClr val="000000"/>
      </a:dk1>
      <a:lt1>
        <a:srgbClr val="FFFFFF"/>
      </a:lt1>
      <a:dk2>
        <a:srgbClr val="000000"/>
      </a:dk2>
      <a:lt2>
        <a:srgbClr val="808080"/>
      </a:lt2>
      <a:accent1>
        <a:srgbClr val="204C81"/>
      </a:accent1>
      <a:accent2>
        <a:srgbClr val="5D85A9"/>
      </a:accent2>
      <a:accent3>
        <a:srgbClr val="FFFFFF"/>
      </a:accent3>
      <a:accent4>
        <a:srgbClr val="AFCDE3"/>
      </a:accent4>
      <a:accent5>
        <a:srgbClr val="D8D8D8"/>
      </a:accent5>
      <a:accent6>
        <a:srgbClr val="000000"/>
      </a:accent6>
      <a:hlink>
        <a:srgbClr val="0000FF"/>
      </a:hlink>
      <a:folHlink>
        <a:srgbClr val="6600CC"/>
      </a:folHlink>
    </a:clrScheme>
    <a:fontScheme name="Custom 1">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ISAC PowerPoint" id="{87DDAC03-327E-41F6-B44B-3BB4F94B3073}" vid="{10C21265-1F0C-40C8-9302-293A9B54C45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17684-Duality-CIS-PPT-Template-Edit1">
  <a:themeElements>
    <a:clrScheme name="Custom 7">
      <a:dk1>
        <a:sysClr val="windowText" lastClr="000000"/>
      </a:dk1>
      <a:lt1>
        <a:sysClr val="window" lastClr="FFFFFF"/>
      </a:lt1>
      <a:dk2>
        <a:srgbClr val="003B5C"/>
      </a:dk2>
      <a:lt2>
        <a:srgbClr val="E3DED1"/>
      </a:lt2>
      <a:accent1>
        <a:srgbClr val="003B5C"/>
      </a:accent1>
      <a:accent2>
        <a:srgbClr val="C1C4C8"/>
      </a:accent2>
      <a:accent3>
        <a:srgbClr val="FFCD00"/>
      </a:accent3>
      <a:accent4>
        <a:srgbClr val="0086BF"/>
      </a:accent4>
      <a:accent5>
        <a:srgbClr val="74AA50"/>
      </a:accent5>
      <a:accent6>
        <a:srgbClr val="333F48"/>
      </a:accent6>
      <a:hlink>
        <a:srgbClr val="604878"/>
      </a:hlink>
      <a:folHlink>
        <a:srgbClr val="4E8542"/>
      </a:folHlink>
    </a:clrScheme>
    <a:fontScheme name="Custom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lumMod val="60000"/>
            <a:lumOff val="40000"/>
          </a:schemeClr>
        </a:solidFill>
        <a:ln w="12700" cap="sq" algn="ctr">
          <a:noFill/>
          <a:miter lim="800000"/>
          <a:headEnd/>
          <a:tailEnd/>
        </a:ln>
        <a:effectLst/>
      </a:spPr>
      <a:bodyPr wrap="square" lIns="0" rIns="0" anchor="ctr"/>
      <a:lstStyle>
        <a:defPPr>
          <a:spcBef>
            <a:spcPts val="1080"/>
          </a:spcBef>
          <a:defRPr sz="1600" dirty="0" smtClean="0">
            <a:solidFill>
              <a:schemeClr val="tx2"/>
            </a:solidFill>
            <a:latin typeface="+mn-lt"/>
          </a:defRPr>
        </a:defPPr>
      </a:lstStyle>
    </a:spDef>
    <a:lnDef>
      <a:spPr bwMode="auto">
        <a:solidFill>
          <a:schemeClr val="accent2"/>
        </a:solidFill>
        <a:ln w="19050" cap="sq" cmpd="sng" algn="ctr">
          <a:solidFill>
            <a:schemeClr val="tx2"/>
          </a:solidFill>
          <a:prstDash val="solid"/>
          <a:round/>
          <a:headEnd type="triangle" w="med" len="med"/>
          <a:tailEnd type="triangle" w="med" len="med"/>
        </a:ln>
        <a:effectLst/>
      </a:spPr>
      <a:bodyPr/>
      <a:lstStyle/>
    </a:lnDef>
    <a:txDef>
      <a:spPr bwMode="auto">
        <a:noFill/>
        <a:ln w="12700" cap="sq" algn="ctr">
          <a:noFill/>
          <a:miter lim="800000"/>
          <a:headEnd/>
          <a:tailEnd/>
        </a:ln>
        <a:effectLst/>
      </a:spPr>
      <a:bodyPr wrap="square" rtlCol="0" anchor="ctr" anchorCtr="0">
        <a:noAutofit/>
      </a:bodyPr>
      <a:lstStyle>
        <a:defPPr>
          <a:lnSpc>
            <a:spcPct val="95000"/>
          </a:lnSpc>
          <a:spcBef>
            <a:spcPts val="0"/>
          </a:spcBef>
          <a:spcAft>
            <a:spcPts val="0"/>
          </a:spcAft>
          <a:defRPr sz="1600" dirty="0" err="1" smtClean="0">
            <a:solidFill>
              <a:schemeClr val="tx2"/>
            </a:solidFill>
            <a:latin typeface="+mn-lt"/>
          </a:defRPr>
        </a:defPPr>
      </a:lstStyle>
    </a:txDef>
  </a:objectDefaults>
  <a:extraClrSchemeLst/>
  <a:extLst>
    <a:ext uri="{05A4C25C-085E-4340-85A3-A5531E510DB2}">
      <thm15:themeFamily xmlns:thm15="http://schemas.microsoft.com/office/thememl/2012/main" name="Presentation4" id="{1599C661-4656-4DE0-91C8-0E1E6C189E8E}" vid="{84F6C059-3492-40E6-88E2-B5C0005A829C}"/>
    </a:ext>
  </a:extLst>
</a:theme>
</file>

<file path=ppt/theme/theme3.xml><?xml version="1.0" encoding="utf-8"?>
<a:theme xmlns:a="http://schemas.openxmlformats.org/drawingml/2006/main" name="2_17684-Duality-CIS-PPT-Template-Edit1">
  <a:themeElements>
    <a:clrScheme name="CIS 1">
      <a:dk1>
        <a:srgbClr val="000000"/>
      </a:dk1>
      <a:lt1>
        <a:srgbClr val="FFFFFF"/>
      </a:lt1>
      <a:dk2>
        <a:srgbClr val="003B5C"/>
      </a:dk2>
      <a:lt2>
        <a:srgbClr val="E3DED1"/>
      </a:lt2>
      <a:accent1>
        <a:srgbClr val="003B5C"/>
      </a:accent1>
      <a:accent2>
        <a:srgbClr val="C1C4C8"/>
      </a:accent2>
      <a:accent3>
        <a:srgbClr val="0086BF"/>
      </a:accent3>
      <a:accent4>
        <a:srgbClr val="74AA50"/>
      </a:accent4>
      <a:accent5>
        <a:srgbClr val="FFCD00"/>
      </a:accent5>
      <a:accent6>
        <a:srgbClr val="333F48"/>
      </a:accent6>
      <a:hlink>
        <a:srgbClr val="604878"/>
      </a:hlink>
      <a:folHlink>
        <a:srgbClr val="4E8542"/>
      </a:folHlink>
    </a:clrScheme>
    <a:fontScheme name="Custom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lumMod val="60000"/>
            <a:lumOff val="40000"/>
          </a:schemeClr>
        </a:solidFill>
        <a:ln w="12700" cap="sq" algn="ctr">
          <a:noFill/>
          <a:miter lim="800000"/>
          <a:headEnd/>
          <a:tailEnd/>
        </a:ln>
        <a:effectLst/>
      </a:spPr>
      <a:bodyPr wrap="square" lIns="0" rIns="0" anchor="ctr"/>
      <a:lstStyle>
        <a:defPPr>
          <a:spcBef>
            <a:spcPts val="1080"/>
          </a:spcBef>
          <a:defRPr sz="1600" dirty="0" smtClean="0">
            <a:solidFill>
              <a:schemeClr val="tx2"/>
            </a:solidFill>
            <a:latin typeface="+mn-lt"/>
          </a:defRPr>
        </a:defPPr>
      </a:lstStyle>
    </a:spDef>
    <a:lnDef>
      <a:spPr bwMode="auto">
        <a:solidFill>
          <a:schemeClr val="accent2"/>
        </a:solidFill>
        <a:ln w="19050" cap="sq" cmpd="sng" algn="ctr">
          <a:solidFill>
            <a:schemeClr val="accent3"/>
          </a:solidFill>
          <a:prstDash val="solid"/>
          <a:round/>
          <a:headEnd type="none" w="med" len="med"/>
          <a:tailEnd type="none" w="med" len="med"/>
        </a:ln>
        <a:effectLst/>
      </a:spPr>
      <a:bodyPr/>
      <a:lstStyle/>
    </a:lnDef>
    <a:txDef>
      <a:spPr bwMode="auto">
        <a:noFill/>
        <a:ln w="12700" cap="sq" algn="ctr">
          <a:noFill/>
          <a:miter lim="800000"/>
          <a:headEnd/>
          <a:tailEnd/>
        </a:ln>
        <a:effectLst/>
      </a:spPr>
      <a:bodyPr wrap="square" rtlCol="0" anchor="ctr" anchorCtr="0">
        <a:noAutofit/>
      </a:bodyPr>
      <a:lstStyle>
        <a:defPPr>
          <a:lnSpc>
            <a:spcPct val="95000"/>
          </a:lnSpc>
          <a:spcBef>
            <a:spcPts val="0"/>
          </a:spcBef>
          <a:spcAft>
            <a:spcPts val="0"/>
          </a:spcAft>
          <a:defRPr sz="1600" dirty="0" err="1" smtClean="0">
            <a:solidFill>
              <a:schemeClr val="tx2"/>
            </a:solidFill>
            <a:latin typeface="+mn-lt"/>
          </a:defRPr>
        </a:defPPr>
      </a:lstStyle>
    </a:txDef>
  </a:objectDefaults>
  <a:extraClrSchemeLst/>
  <a:extLst>
    <a:ext uri="{05A4C25C-085E-4340-85A3-A5531E510DB2}">
      <thm15:themeFamily xmlns:thm15="http://schemas.microsoft.com/office/thememl/2012/main" name="ISAC Standard TLP Template.potx" id="{5EBBAF5C-5CED-41AA-B105-A591494618AC}" vid="{7DE5D935-A3B9-45E2-8392-2244E77BEC27}"/>
    </a:ext>
  </a:extLst>
</a:theme>
</file>

<file path=ppt/theme/theme4.xml><?xml version="1.0" encoding="utf-8"?>
<a:theme xmlns:a="http://schemas.openxmlformats.org/drawingml/2006/main" name="17684-Duality-CIS-PPT-Template-Edit1">
  <a:themeElements>
    <a:clrScheme name="CIS 1">
      <a:dk1>
        <a:srgbClr val="000000"/>
      </a:dk1>
      <a:lt1>
        <a:srgbClr val="FFFFFF"/>
      </a:lt1>
      <a:dk2>
        <a:srgbClr val="003B5C"/>
      </a:dk2>
      <a:lt2>
        <a:srgbClr val="E3DED1"/>
      </a:lt2>
      <a:accent1>
        <a:srgbClr val="003B5C"/>
      </a:accent1>
      <a:accent2>
        <a:srgbClr val="C1C4C8"/>
      </a:accent2>
      <a:accent3>
        <a:srgbClr val="0086BF"/>
      </a:accent3>
      <a:accent4>
        <a:srgbClr val="74AA50"/>
      </a:accent4>
      <a:accent5>
        <a:srgbClr val="FFCD00"/>
      </a:accent5>
      <a:accent6>
        <a:srgbClr val="333F48"/>
      </a:accent6>
      <a:hlink>
        <a:srgbClr val="604878"/>
      </a:hlink>
      <a:folHlink>
        <a:srgbClr val="4E8542"/>
      </a:folHlink>
    </a:clrScheme>
    <a:fontScheme name="Custom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lumMod val="60000"/>
            <a:lumOff val="40000"/>
          </a:schemeClr>
        </a:solidFill>
        <a:ln w="12700" cap="sq" algn="ctr">
          <a:noFill/>
          <a:miter lim="800000"/>
          <a:headEnd/>
          <a:tailEnd/>
        </a:ln>
        <a:effectLst/>
      </a:spPr>
      <a:bodyPr wrap="square" lIns="0" rIns="0" anchor="ctr"/>
      <a:lstStyle>
        <a:defPPr>
          <a:spcBef>
            <a:spcPts val="1080"/>
          </a:spcBef>
          <a:defRPr sz="1600" dirty="0" smtClean="0">
            <a:solidFill>
              <a:schemeClr val="tx2"/>
            </a:solidFill>
            <a:latin typeface="+mn-lt"/>
          </a:defRPr>
        </a:defPPr>
      </a:lstStyle>
    </a:spDef>
    <a:lnDef>
      <a:spPr bwMode="auto">
        <a:solidFill>
          <a:schemeClr val="accent2"/>
        </a:solidFill>
        <a:ln w="19050" cap="sq" cmpd="sng" algn="ctr">
          <a:solidFill>
            <a:schemeClr val="accent3"/>
          </a:solidFill>
          <a:prstDash val="solid"/>
          <a:round/>
          <a:headEnd type="none" w="med" len="med"/>
          <a:tailEnd type="none" w="med" len="med"/>
        </a:ln>
        <a:effectLst/>
      </a:spPr>
      <a:bodyPr/>
      <a:lstStyle/>
    </a:lnDef>
    <a:txDef>
      <a:spPr bwMode="auto">
        <a:noFill/>
        <a:ln w="12700" cap="sq" algn="ctr">
          <a:noFill/>
          <a:miter lim="800000"/>
          <a:headEnd/>
          <a:tailEnd/>
        </a:ln>
        <a:effectLst/>
      </a:spPr>
      <a:bodyPr wrap="square" rtlCol="0" anchor="ctr" anchorCtr="0">
        <a:noAutofit/>
      </a:bodyPr>
      <a:lstStyle>
        <a:defPPr>
          <a:lnSpc>
            <a:spcPct val="95000"/>
          </a:lnSpc>
          <a:spcBef>
            <a:spcPts val="0"/>
          </a:spcBef>
          <a:spcAft>
            <a:spcPts val="0"/>
          </a:spcAft>
          <a:defRPr sz="1600" dirty="0" err="1" smtClean="0">
            <a:solidFill>
              <a:schemeClr val="tx2"/>
            </a:solidFill>
            <a:latin typeface="+mn-lt"/>
          </a:defRPr>
        </a:defPPr>
      </a:lstStyle>
    </a:txDef>
  </a:objectDefaults>
  <a:extraClrSchemeLst/>
  <a:extLst>
    <a:ext uri="{05A4C25C-085E-4340-85A3-A5531E510DB2}">
      <thm15:themeFamily xmlns:thm15="http://schemas.microsoft.com/office/thememl/2012/main" name="EI-ISAC Standard TLP Template.potx" id="{AC77267F-0126-4781-8A44-2A62D4160730}" vid="{38280CD3-13E8-47FC-8006-6485AF0E8402}"/>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IS-Title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ISAC Standard TLP Template.potx" id="{AC77267F-0126-4781-8A44-2A62D4160730}" vid="{77A64688-D167-42D5-9025-C1DCFA6E9A40}"/>
    </a:ext>
  </a:extLst>
</a:theme>
</file>

<file path=ppt/theme/theme7.xml><?xml version="1.0" encoding="utf-8"?>
<a:theme xmlns:a="http://schemas.openxmlformats.org/drawingml/2006/main" name="1_CISA Template">
  <a:themeElements>
    <a:clrScheme name="CISA Style Guide">
      <a:dk1>
        <a:sysClr val="windowText" lastClr="000000"/>
      </a:dk1>
      <a:lt1>
        <a:sysClr val="window" lastClr="FFFFFF"/>
      </a:lt1>
      <a:dk2>
        <a:srgbClr val="005288"/>
      </a:dk2>
      <a:lt2>
        <a:srgbClr val="C0C2C4"/>
      </a:lt2>
      <a:accent1>
        <a:srgbClr val="005288"/>
      </a:accent1>
      <a:accent2>
        <a:srgbClr val="C0C2C4"/>
      </a:accent2>
      <a:accent3>
        <a:srgbClr val="5A5B5D"/>
      </a:accent3>
      <a:accent4>
        <a:srgbClr val="C41230"/>
      </a:accent4>
      <a:accent5>
        <a:srgbClr val="0078AE"/>
      </a:accent5>
      <a:accent6>
        <a:srgbClr val="5E9732"/>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A PowerPoint Template Widescreen 20190221 [Read-Only]" id="{41D1B444-EA3F-4656-8A8F-C7FE54A24611}" vid="{0DED4A09-272D-41A4-B429-0B0E3DC6C0B1}"/>
    </a:ext>
  </a:extLst>
</a:theme>
</file>

<file path=ppt/theme/theme8.xml><?xml version="1.0" encoding="utf-8"?>
<a:theme xmlns:a="http://schemas.openxmlformats.org/drawingml/2006/main" name="8_CISA Template">
  <a:themeElements>
    <a:clrScheme name="CISA Style Guide">
      <a:dk1>
        <a:sysClr val="windowText" lastClr="000000"/>
      </a:dk1>
      <a:lt1>
        <a:sysClr val="window" lastClr="FFFFFF"/>
      </a:lt1>
      <a:dk2>
        <a:srgbClr val="005288"/>
      </a:dk2>
      <a:lt2>
        <a:srgbClr val="C0C2C4"/>
      </a:lt2>
      <a:accent1>
        <a:srgbClr val="005288"/>
      </a:accent1>
      <a:accent2>
        <a:srgbClr val="C0C2C4"/>
      </a:accent2>
      <a:accent3>
        <a:srgbClr val="5A5B5D"/>
      </a:accent3>
      <a:accent4>
        <a:srgbClr val="C41230"/>
      </a:accent4>
      <a:accent5>
        <a:srgbClr val="0078AE"/>
      </a:accent5>
      <a:accent6>
        <a:srgbClr val="5E9732"/>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A PowerPoint Template Widescreen 20190221 [Read-Only]" id="{41D1B444-EA3F-4656-8A8F-C7FE54A24611}" vid="{0DED4A09-272D-41A4-B429-0B0E3DC6C0B1}"/>
    </a:ext>
  </a:extLst>
</a:theme>
</file>

<file path=ppt/theme/theme9.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16a14b3-d656-4a49-8d5f-350de07a9a51">
      <Terms xmlns="http://schemas.microsoft.com/office/infopath/2007/PartnerControls"/>
    </lcf76f155ced4ddcb4097134ff3c332f>
    <TaxCatchAll xmlns="1ca8c3bf-6909-4544-ae00-cda6071a0e89" xsi:nil="true"/>
    <_dlc_DocId xmlns="1ca8c3bf-6909-4544-ae00-cda6071a0e89">E3DAVTDFHYNF-262847955-143338</_dlc_DocId>
    <_dlc_DocIdUrl xmlns="1ca8c3bf-6909-4544-ae00-cda6071a0e89">
      <Url>https://centerforinternetsecurity.sharepoint.com/sites/CISDocumentLibrary/_layouts/15/DocIdRedir.aspx?ID=E3DAVTDFHYNF-262847955-143338</Url>
      <Description>E3DAVTDFHYNF-262847955-143338</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1AD1432C87B764BB155F1F131DAEC87" ma:contentTypeVersion="13" ma:contentTypeDescription="Create a new document." ma:contentTypeScope="" ma:versionID="9395000c0cb405d1e78f34fadebd79f7">
  <xsd:schema xmlns:xsd="http://www.w3.org/2001/XMLSchema" xmlns:xs="http://www.w3.org/2001/XMLSchema" xmlns:p="http://schemas.microsoft.com/office/2006/metadata/properties" xmlns:ns2="1ca8c3bf-6909-4544-ae00-cda6071a0e89" xmlns:ns3="f16a14b3-d656-4a49-8d5f-350de07a9a51" targetNamespace="http://schemas.microsoft.com/office/2006/metadata/properties" ma:root="true" ma:fieldsID="a8468050e8c7fcf4d04881583e010d53" ns2:_="" ns3:_="">
    <xsd:import namespace="1ca8c3bf-6909-4544-ae00-cda6071a0e89"/>
    <xsd:import namespace="f16a14b3-d656-4a49-8d5f-350de07a9a5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8c3bf-6909-4544-ae00-cda6071a0e8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1" nillable="true" ma:displayName="Taxonomy Catch All Column" ma:hidden="true" ma:list="{24a6fd5c-fa14-4674-9f9b-c7e5824768ed}" ma:internalName="TaxCatchAll" ma:showField="CatchAllData" ma:web="1ca8c3bf-6909-4544-ae00-cda6071a0e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6a14b3-d656-4a49-8d5f-350de07a9a5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90a0fca-8054-4316-a419-8be4c997ea8c"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5F8267-4B78-44C4-A245-7225530F509D}">
  <ds:schemaRefs>
    <ds:schemaRef ds:uri="1ca8c3bf-6909-4544-ae00-cda6071a0e89"/>
    <ds:schemaRef ds:uri="f16a14b3-d656-4a49-8d5f-350de07a9a5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7D95F93-FB94-489F-B147-2B1FE4F75CE7}">
  <ds:schemaRefs>
    <ds:schemaRef ds:uri="http://schemas.microsoft.com/sharepoint/events"/>
  </ds:schemaRefs>
</ds:datastoreItem>
</file>

<file path=customXml/itemProps3.xml><?xml version="1.0" encoding="utf-8"?>
<ds:datastoreItem xmlns:ds="http://schemas.openxmlformats.org/officeDocument/2006/customXml" ds:itemID="{6D678AC7-1741-4841-B734-459E91AB2F9A}">
  <ds:schemaRefs>
    <ds:schemaRef ds:uri="http://schemas.microsoft.com/sharepoint/v3/contenttype/forms"/>
  </ds:schemaRefs>
</ds:datastoreItem>
</file>

<file path=customXml/itemProps4.xml><?xml version="1.0" encoding="utf-8"?>
<ds:datastoreItem xmlns:ds="http://schemas.openxmlformats.org/officeDocument/2006/customXml" ds:itemID="{25157801-FD5B-49CD-9E7B-71B0271CACBC}">
  <ds:schemaRefs>
    <ds:schemaRef ds:uri="1ca8c3bf-6909-4544-ae00-cda6071a0e89"/>
    <ds:schemaRef ds:uri="f16a14b3-d656-4a49-8d5f-350de07a9a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ISAC Standard TLP Template</Template>
  <TotalTime>9</TotalTime>
  <Words>4222</Words>
  <Application>Microsoft Macintosh PowerPoint</Application>
  <PresentationFormat>On-screen Show (16:9)</PresentationFormat>
  <Paragraphs>586</Paragraphs>
  <Slides>69</Slides>
  <Notes>46</Notes>
  <HiddenSlides>0</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69</vt:i4>
      </vt:variant>
    </vt:vector>
  </HeadingPairs>
  <TitlesOfParts>
    <vt:vector size="96" baseType="lpstr">
      <vt:lpstr>ＭＳ Ｐゴシック</vt:lpstr>
      <vt:lpstr>Aptos</vt:lpstr>
      <vt:lpstr>Arial</vt:lpstr>
      <vt:lpstr>Calibri</vt:lpstr>
      <vt:lpstr>Courier New</vt:lpstr>
      <vt:lpstr>Franklin Gothic Book</vt:lpstr>
      <vt:lpstr>Franklin Gothic Demi</vt:lpstr>
      <vt:lpstr>Franklin Gothic Medium</vt:lpstr>
      <vt:lpstr>Franklin Gothic Medium Cond</vt:lpstr>
      <vt:lpstr>Lucida Grande</vt:lpstr>
      <vt:lpstr>Raleway</vt:lpstr>
      <vt:lpstr>Raleway SemiBold</vt:lpstr>
      <vt:lpstr>Tahoma</vt:lpstr>
      <vt:lpstr>Times</vt:lpstr>
      <vt:lpstr>Times New Roman</vt:lpstr>
      <vt:lpstr>Trebuchet MS</vt:lpstr>
      <vt:lpstr>Wingdings</vt:lpstr>
      <vt:lpstr>CIS-TitleMaster</vt:lpstr>
      <vt:lpstr>1_17684-Duality-CIS-PPT-Template-Edit1</vt:lpstr>
      <vt:lpstr>2_17684-Duality-CIS-PPT-Template-Edit1</vt:lpstr>
      <vt:lpstr>17684-Duality-CIS-PPT-Template-Edit1</vt:lpstr>
      <vt:lpstr>Office Theme</vt:lpstr>
      <vt:lpstr>1_CIS-TitleMaster</vt:lpstr>
      <vt:lpstr>1_CISA Template</vt:lpstr>
      <vt:lpstr>8_CISA Template</vt:lpstr>
      <vt:lpstr>Berlin</vt:lpstr>
      <vt:lpstr>NERCTheme</vt:lpstr>
      <vt:lpstr>PowerPoint Presentation</vt:lpstr>
      <vt:lpstr>Traffic Light Protocol</vt:lpstr>
      <vt:lpstr>Closed Captioning</vt:lpstr>
      <vt:lpstr>WebEx Application: Slido</vt:lpstr>
      <vt:lpstr>PowerPoint Presentation</vt:lpstr>
      <vt:lpstr>PowerPoint Presentation</vt:lpstr>
      <vt:lpstr>Background</vt:lpstr>
      <vt:lpstr>Current Threat Environment</vt:lpstr>
      <vt:lpstr>Current Threat Environment Cont’d</vt:lpstr>
      <vt:lpstr>Threats to the 2024 Election</vt:lpstr>
      <vt:lpstr>Threats to the 2024 Election</vt:lpstr>
      <vt:lpstr> Threat is Serious – But There is Good News</vt:lpstr>
      <vt:lpstr>Additional Resources</vt:lpstr>
      <vt:lpstr>PowerPoint Presentation</vt:lpstr>
      <vt:lpstr>Introduction</vt:lpstr>
      <vt:lpstr>Examples of Election Day Disruptions</vt:lpstr>
      <vt:lpstr>Examples of Election Day Disruptions</vt:lpstr>
      <vt:lpstr>Examples of Election Day Disruptions</vt:lpstr>
      <vt:lpstr>Examples of Election Day Disruptions</vt:lpstr>
      <vt:lpstr>Examples of Election Day Disruptions</vt:lpstr>
      <vt:lpstr>The Importance of Partner Engagement</vt:lpstr>
      <vt:lpstr>Preparing Your Partners and Community</vt:lpstr>
      <vt:lpstr>Critical Engagement Topics</vt:lpstr>
      <vt:lpstr>Preparing Your Office</vt:lpstr>
      <vt:lpstr>Resources</vt:lpstr>
      <vt:lpstr>Resources</vt:lpstr>
      <vt:lpstr>PowerPoint Presentation</vt:lpstr>
      <vt:lpstr>PowerPoint Presentation</vt:lpstr>
      <vt:lpstr>Facilitating Productive Discussions</vt:lpstr>
      <vt:lpstr>Critical Engagement Topics</vt:lpstr>
      <vt:lpstr>An Example</vt:lpstr>
      <vt:lpstr>Tailoring to Meet your Needs</vt:lpstr>
      <vt:lpstr>PowerPoint Presentation</vt:lpstr>
      <vt:lpstr>PowerPoint Presentation</vt:lpstr>
      <vt:lpstr>CSSE Goals</vt:lpstr>
      <vt:lpstr>Training and Planning are the Antidotes for Disruptions </vt:lpstr>
      <vt:lpstr>PowerPoint Presentation</vt:lpstr>
      <vt:lpstr>Tabletop Exercises </vt:lpstr>
      <vt:lpstr>Memorandum of Understanding (MOU) </vt:lpstr>
      <vt:lpstr>Five Steps to  Safer Elections</vt:lpstr>
      <vt:lpstr>PowerPoint Presentation</vt:lpstr>
      <vt:lpstr>PowerPoint Presentation</vt:lpstr>
      <vt:lpstr>PowerPoint Presentation</vt:lpstr>
      <vt:lpstr>PowerPoint Presentation</vt:lpstr>
      <vt:lpstr>PowerPoint Presentation</vt:lpstr>
      <vt:lpstr>PowerPoint Presentation</vt:lpstr>
      <vt:lpstr>Protect Election Offices</vt:lpstr>
      <vt:lpstr>Protect Election Officials</vt:lpstr>
      <vt:lpstr>#PROTECT2024: CISA Training Support</vt:lpstr>
      <vt:lpstr>Voluntary Incident Reporting for EI Stakeholders</vt:lpstr>
      <vt:lpstr>PowerPoint Presentation</vt:lpstr>
      <vt:lpstr>PowerPoint Presentation</vt:lpstr>
      <vt:lpstr>PowerPoint Presentation</vt:lpstr>
      <vt:lpstr>Election Cycle Threat Update</vt:lpstr>
      <vt:lpstr>Physical Threats Observed</vt:lpstr>
      <vt:lpstr>Cyber Threats Observed</vt:lpstr>
      <vt:lpstr>Contact Info</vt:lpstr>
      <vt:lpstr>PowerPoint Presentation</vt:lpstr>
      <vt:lpstr>Major County Sheriffs of America Major Cities Chiefs Association</vt:lpstr>
      <vt:lpstr>Major County Sheriffs of America Initiatives</vt:lpstr>
      <vt:lpstr>Major County Sheriffs of America Initiatives</vt:lpstr>
      <vt:lpstr>Major Cities Chiefs Association Initiatives</vt:lpstr>
      <vt:lpstr>Major Cities Chiefs Association Initiatives</vt:lpstr>
      <vt:lpstr>MCSA and MCCA Contact Information </vt:lpstr>
      <vt:lpstr>PowerPoint Presentation</vt:lpstr>
      <vt:lpstr>Not a Member?  Register Today!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Gilberti</dc:creator>
  <cp:lastModifiedBy>Jared Dearing</cp:lastModifiedBy>
  <cp:revision>2</cp:revision>
  <cp:lastPrinted>2014-03-27T13:48:09Z</cp:lastPrinted>
  <dcterms:created xsi:type="dcterms:W3CDTF">2021-01-13T14:08:53Z</dcterms:created>
  <dcterms:modified xsi:type="dcterms:W3CDTF">2024-08-07T12:20:26Z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57D34648-DAAD-410C-8E8A-E86EF0F70418</vt:lpwstr>
  </property>
  <property fmtid="{D5CDD505-2E9C-101B-9397-08002B2CF9AE}" pid="3" name="ArticulatePath">
    <vt:lpwstr>PPT-2010-Template_LightDark-16x9</vt:lpwstr>
  </property>
  <property fmtid="{D5CDD505-2E9C-101B-9397-08002B2CF9AE}" pid="4" name="ClassificationContentMarkingFooterLocations">
    <vt:lpwstr>CIS-TitleMaster:3\1_17684-Duality-CIS-PPT-Template-Edit1:5\2_17684-Duality-CIS-PPT-Template-Edit1:3</vt:lpwstr>
  </property>
  <property fmtid="{D5CDD505-2E9C-101B-9397-08002B2CF9AE}" pid="5" name="ClassificationContentMarkingFooterText">
    <vt:lpwstr>Internal Only - General</vt:lpwstr>
  </property>
  <property fmtid="{D5CDD505-2E9C-101B-9397-08002B2CF9AE}" pid="6" name="ContentTypeId">
    <vt:lpwstr>0x01010091AD1432C87B764BB155F1F131DAEC87</vt:lpwstr>
  </property>
  <property fmtid="{D5CDD505-2E9C-101B-9397-08002B2CF9AE}" pid="7" name="MediaServiceImageTags">
    <vt:lpwstr/>
  </property>
  <property fmtid="{D5CDD505-2E9C-101B-9397-08002B2CF9AE}" pid="8" name="_dlc_DocIdItemGuid">
    <vt:lpwstr>c9d6bfa2-7b6a-4c88-8a79-f211f7d0fa2a</vt:lpwstr>
  </property>
  <property fmtid="{D5CDD505-2E9C-101B-9397-08002B2CF9AE}" pid="9" name="MSIP_Label_35ee6e7b-9efa-4f67-8428-04c5b571e08e_Enabled">
    <vt:lpwstr>true</vt:lpwstr>
  </property>
  <property fmtid="{D5CDD505-2E9C-101B-9397-08002B2CF9AE}" pid="10" name="MSIP_Label_35ee6e7b-9efa-4f67-8428-04c5b571e08e_SetDate">
    <vt:lpwstr>2024-08-01T20:23:48Z</vt:lpwstr>
  </property>
  <property fmtid="{D5CDD505-2E9C-101B-9397-08002B2CF9AE}" pid="11" name="MSIP_Label_35ee6e7b-9efa-4f67-8428-04c5b571e08e_Method">
    <vt:lpwstr>Standard</vt:lpwstr>
  </property>
  <property fmtid="{D5CDD505-2E9C-101B-9397-08002B2CF9AE}" pid="12" name="MSIP_Label_35ee6e7b-9efa-4f67-8428-04c5b571e08e_Name">
    <vt:lpwstr>Internal Only - General</vt:lpwstr>
  </property>
  <property fmtid="{D5CDD505-2E9C-101B-9397-08002B2CF9AE}" pid="13" name="MSIP_Label_35ee6e7b-9efa-4f67-8428-04c5b571e08e_SiteId">
    <vt:lpwstr>0db8894b-5a7a-4432-8cdc-399a3807bda0</vt:lpwstr>
  </property>
  <property fmtid="{D5CDD505-2E9C-101B-9397-08002B2CF9AE}" pid="14" name="MSIP_Label_35ee6e7b-9efa-4f67-8428-04c5b571e08e_ActionId">
    <vt:lpwstr>4efb2ea2-327e-4fad-b7e1-c3733f348174</vt:lpwstr>
  </property>
  <property fmtid="{D5CDD505-2E9C-101B-9397-08002B2CF9AE}" pid="15" name="MSIP_Label_35ee6e7b-9efa-4f67-8428-04c5b571e08e_ContentBits">
    <vt:lpwstr>0</vt:lpwstr>
  </property>
</Properties>
</file>