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4" autoAdjust="0"/>
    <p:restoredTop sz="86410" autoAdjust="0"/>
  </p:normalViewPr>
  <p:slideViewPr>
    <p:cSldViewPr snapToGrid="0">
      <p:cViewPr varScale="1">
        <p:scale>
          <a:sx n="128" d="100"/>
          <a:sy n="128" d="100"/>
        </p:scale>
        <p:origin x="328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77662-B952-45E9-94F3-69731AE9EC9A}" type="datetimeFigureOut">
              <a:rPr lang="en-US" smtClean="0"/>
              <a:t>4/18/22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F37BA-F63E-41D3-8255-CDBCE1AAE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794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F37BA-F63E-41D3-8255-CDBCE1AAEFC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77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F37BA-F63E-41D3-8255-CDBCE1AAEFC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889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9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952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366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30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669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08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4/18/22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480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4/18/22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089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28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4/18/22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8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4/18/22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4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4/18/22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47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913D-7A66-4B43-AAFF-DE4C31D1FA96}" type="datetimeFigureOut">
              <a:rPr lang="en-US" smtClean="0"/>
              <a:t>4/18/22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610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6913D-7A66-4B43-AAFF-DE4C31D1FA96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7427F-6C3A-4E73-AAAE-5EC0AE74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967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ll PowerEdge T630 review: A tower of updated server ..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3178" r="3314" b="3058"/>
          <a:stretch/>
        </p:blipFill>
        <p:spPr bwMode="auto">
          <a:xfrm>
            <a:off x="1161535" y="189470"/>
            <a:ext cx="9333470" cy="6397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8208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ll PowerEdge T630 review: A tower of updated server ..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3178" r="3314" b="3058"/>
          <a:stretch/>
        </p:blipFill>
        <p:spPr bwMode="auto">
          <a:xfrm>
            <a:off x="1159560" y="201320"/>
            <a:ext cx="9333470" cy="6397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l="4987" r="-1" b="11321"/>
          <a:stretch/>
        </p:blipFill>
        <p:spPr>
          <a:xfrm>
            <a:off x="7006643" y="3149600"/>
            <a:ext cx="115608" cy="113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037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CK.pptx" id="{91AD9426-02BD-453C-89D2-12340B0B5750}" vid="{FCD7F419-AF97-43E0-92BB-55E53E7F09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BLACKBLANK</Template>
  <TotalTime>30</TotalTime>
  <Words>2</Words>
  <Application>Microsoft Macintosh PowerPoint</Application>
  <PresentationFormat>Widescreen</PresentationFormat>
  <Paragraphs>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 CITIZEN</dc:creator>
  <cp:lastModifiedBy>Amy Grant</cp:lastModifiedBy>
  <cp:revision>1</cp:revision>
  <cp:lastPrinted>2021-02-26T19:54:57Z</cp:lastPrinted>
  <dcterms:created xsi:type="dcterms:W3CDTF">2022-02-28T18:21:54Z</dcterms:created>
  <dcterms:modified xsi:type="dcterms:W3CDTF">2022-04-18T22:36:17Z</dcterms:modified>
</cp:coreProperties>
</file>